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8" r:id="rId3"/>
    <p:sldId id="270" r:id="rId4"/>
    <p:sldId id="271" r:id="rId5"/>
    <p:sldId id="263" r:id="rId6"/>
    <p:sldId id="264" r:id="rId7"/>
    <p:sldId id="266" r:id="rId8"/>
    <p:sldId id="275" r:id="rId9"/>
    <p:sldId id="267"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7" d="100"/>
          <a:sy n="147" d="100"/>
        </p:scale>
        <p:origin x="-594"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F326A4-804C-4A9B-AEC9-A164EE5F15F5}" type="datetimeFigureOut">
              <a:rPr lang="en-GB" smtClean="0"/>
              <a:t>19/04/2020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smtClean="0"/>
              <a:t>1</a:t>
            </a:fld>
            <a:endParaRPr lang="en-GB"/>
          </a:p>
        </p:txBody>
      </p:sp>
    </p:spTree>
    <p:extLst>
      <p:ext uri="{BB962C8B-B14F-4D97-AF65-F5344CB8AC3E}">
        <p14:creationId xmlns:p14="http://schemas.microsoft.com/office/powerpoint/2010/main" val="1347619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smtClean="0"/>
              <a:t>Click to edit Master title style</a:t>
            </a:r>
            <a:endParaRPr lang="en-GB" altLang="en-US" noProof="0" smtClean="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smtClean="0"/>
              <a:t>Click to edit Master subtitle style</a:t>
            </a:r>
            <a:endParaRPr lang="en-GB" altLang="en-US" noProof="0" smtClean="0"/>
          </a:p>
        </p:txBody>
      </p:sp>
      <p:sp>
        <p:nvSpPr>
          <p:cNvPr id="3104" name="Rectangle 32"/>
          <p:cNvSpPr>
            <a:spLocks noGrp="1" noChangeArrowheads="1"/>
          </p:cNvSpPr>
          <p:nvPr>
            <p:ph type="dt" sz="half" idx="2"/>
          </p:nvPr>
        </p:nvSpPr>
        <p:spPr/>
        <p:txBody>
          <a:bodyPr/>
          <a:lstStyle>
            <a:lvl1pPr>
              <a:defRPr/>
            </a:lvl1pPr>
          </a:lstStyle>
          <a:p>
            <a:fld id="{F3AE3EAE-4331-4A0A-AFB2-6F7CFB61B82F}" type="datetime1">
              <a:rPr lang="en-GB" smtClean="0"/>
              <a:t>19/04/2020</a:t>
            </a:fld>
            <a:endParaRPr lang="en-GB"/>
          </a:p>
        </p:txBody>
      </p:sp>
      <p:sp>
        <p:nvSpPr>
          <p:cNvPr id="3105" name="Rectangle 33"/>
          <p:cNvSpPr>
            <a:spLocks noGrp="1" noChangeArrowheads="1"/>
          </p:cNvSpPr>
          <p:nvPr>
            <p:ph type="ftr" sz="quarter" idx="3"/>
          </p:nvPr>
        </p:nvSpPr>
        <p:spPr/>
        <p:txBody>
          <a:bodyPr/>
          <a:lstStyle>
            <a:lvl1pPr>
              <a:defRPr/>
            </a:lvl1pPr>
          </a:lstStyle>
          <a:p>
            <a:r>
              <a:rPr lang="en-GB" smtClean="0"/>
              <a:t>understandyourbible.org</a:t>
            </a:r>
            <a:endParaRPr lang="en-GB"/>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F560CB75-5D38-4A2C-BB8F-5490F8447F5D}" type="datetime1">
              <a:rPr lang="en-GB" smtClean="0"/>
              <a:t>19/04/2020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35D9490F-3E72-4D18-B232-FCFF23BA85C5}" type="datetime1">
              <a:rPr lang="en-GB" smtClean="0"/>
              <a:t>19/04/2020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D30F9D5F-D86B-4024-A2D8-C06013EEB54C}" type="datetime1">
              <a:rPr lang="en-GB" smtClean="0"/>
              <a:t>19/04/2020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1E686C4-8C74-4C58-96BE-A623C96B0684}" type="datetime1">
              <a:rPr lang="en-GB" smtClean="0"/>
              <a:t>19/04/2020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8A46B90E-9489-42CA-BC83-A3C368875A4C}" type="datetime1">
              <a:rPr lang="en-GB" smtClean="0"/>
              <a:t>19/04/2020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45ACEB83-0C13-4532-938C-47B0EB1550CE}" type="datetime1">
              <a:rPr lang="en-GB" smtClean="0"/>
              <a:t>19/04/2020</a:t>
            </a:fld>
            <a:endParaRPr lang="en-GB"/>
          </a:p>
        </p:txBody>
      </p:sp>
      <p:sp>
        <p:nvSpPr>
          <p:cNvPr id="8" name="Footer Placeholder 7"/>
          <p:cNvSpPr>
            <a:spLocks noGrp="1"/>
          </p:cNvSpPr>
          <p:nvPr>
            <p:ph type="ftr" sz="quarter" idx="11"/>
          </p:nvPr>
        </p:nvSpPr>
        <p:spPr/>
        <p:txBody>
          <a:bodyPr/>
          <a:lstStyle>
            <a:lvl1pPr>
              <a:defRPr/>
            </a:lvl1pPr>
          </a:lstStyle>
          <a:p>
            <a:r>
              <a:rPr lang="en-GB" smtClean="0"/>
              <a:t>understandyourbible.org</a:t>
            </a:r>
            <a:endParaRPr lang="en-GB"/>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AE09BCB5-6252-4573-AE97-8D57E600895D}" type="datetime1">
              <a:rPr lang="en-GB" smtClean="0"/>
              <a:t>19/04/2020</a:t>
            </a:fld>
            <a:endParaRPr lang="en-GB"/>
          </a:p>
        </p:txBody>
      </p:sp>
      <p:sp>
        <p:nvSpPr>
          <p:cNvPr id="4" name="Footer Placeholder 3"/>
          <p:cNvSpPr>
            <a:spLocks noGrp="1"/>
          </p:cNvSpPr>
          <p:nvPr>
            <p:ph type="ftr" sz="quarter" idx="11"/>
          </p:nvPr>
        </p:nvSpPr>
        <p:spPr/>
        <p:txBody>
          <a:bodyPr/>
          <a:lstStyle>
            <a:lvl1pPr>
              <a:defRPr/>
            </a:lvl1pPr>
          </a:lstStyle>
          <a:p>
            <a:r>
              <a:rPr lang="en-GB" smtClean="0"/>
              <a:t>understandyourbible.org</a:t>
            </a:r>
            <a:endParaRPr lang="en-GB"/>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4A93477-4BB0-4E1C-899A-7221FA24AB95}" type="datetime1">
              <a:rPr lang="en-GB" smtClean="0"/>
              <a:t>19/04/2020</a:t>
            </a:fld>
            <a:endParaRPr lang="en-GB"/>
          </a:p>
        </p:txBody>
      </p:sp>
      <p:sp>
        <p:nvSpPr>
          <p:cNvPr id="3" name="Footer Placeholder 2"/>
          <p:cNvSpPr>
            <a:spLocks noGrp="1"/>
          </p:cNvSpPr>
          <p:nvPr>
            <p:ph type="ftr" sz="quarter" idx="11"/>
          </p:nvPr>
        </p:nvSpPr>
        <p:spPr/>
        <p:txBody>
          <a:bodyPr/>
          <a:lstStyle>
            <a:lvl1pPr>
              <a:defRPr/>
            </a:lvl1pPr>
          </a:lstStyle>
          <a:p>
            <a:r>
              <a:rPr lang="en-GB" smtClean="0"/>
              <a:t>understandyourbible.org</a:t>
            </a:r>
            <a:endParaRPr lang="en-GB"/>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649B69D-3A1C-4F08-A0CF-A39E9C290EB4}" type="datetime1">
              <a:rPr lang="en-GB" smtClean="0"/>
              <a:t>19/04/2020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53D4787-FE8D-494C-A9BB-AD9B5E0CCE4D}" type="datetime1">
              <a:rPr lang="en-GB" smtClean="0"/>
              <a:t>19/04/2020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6A627E77-7189-4C90-BB96-82DA6C4A0A12}" type="datetime1">
              <a:rPr lang="en-GB" smtClean="0"/>
              <a:t>19/04/2020</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smtClean="0"/>
              <a:t>understandyourbible.org</a:t>
            </a:r>
            <a:endParaRPr lang="en-GB"/>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smtClean="0">
                <a:solidFill>
                  <a:schemeClr val="tx1"/>
                </a:solidFill>
                <a:latin typeface="Chalkboard"/>
              </a:rPr>
              <a:t>Understand your Bible</a:t>
            </a:r>
            <a:endParaRPr lang="en-GB" sz="2800" b="1" kern="0" dirty="0">
              <a:solidFill>
                <a:schemeClr val="tx1"/>
              </a:solidFill>
              <a:latin typeface="Chalkboard"/>
            </a:endParaRPr>
          </a:p>
        </p:txBody>
      </p:sp>
      <p:sp>
        <p:nvSpPr>
          <p:cNvPr id="12" name="Subtitle 2"/>
          <p:cNvSpPr txBox="1">
            <a:spLocks/>
          </p:cNvSpPr>
          <p:nvPr/>
        </p:nvSpPr>
        <p:spPr bwMode="auto">
          <a:xfrm>
            <a:off x="1425450" y="1995686"/>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smtClean="0">
                <a:ln>
                  <a:noFill/>
                </a:ln>
                <a:solidFill>
                  <a:srgbClr val="333333"/>
                </a:solidFill>
                <a:effectLst/>
                <a:uLnTx/>
                <a:uFillTx/>
                <a:latin typeface="Chalkboard"/>
                <a:ea typeface="+mn-ea"/>
                <a:cs typeface="+mn-cs"/>
              </a:rPr>
              <a:t>Welcome</a:t>
            </a:r>
            <a:endParaRPr kumimoji="0" lang="en-GB" sz="40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3" name="Footer Placeholder 12"/>
          <p:cNvSpPr>
            <a:spLocks noGrp="1"/>
          </p:cNvSpPr>
          <p:nvPr>
            <p:ph type="ftr" sz="quarter" idx="3"/>
          </p:nvPr>
        </p:nvSpPr>
        <p:spPr/>
        <p:txBody>
          <a:bodyPr/>
          <a:lstStyle/>
          <a:p>
            <a:r>
              <a:rPr lang="en-GB" sz="1200" dirty="0" smtClean="0">
                <a:solidFill>
                  <a:schemeClr val="tx1"/>
                </a:solidFill>
                <a:latin typeface="Chalkboard"/>
              </a:rPr>
              <a:t>understandyourbible.org</a:t>
            </a:r>
            <a:endParaRPr lang="en-GB" sz="1200" dirty="0">
              <a:solidFill>
                <a:schemeClr val="tx1"/>
              </a:solidFill>
              <a:latin typeface="Chalkboard"/>
            </a:endParaRPr>
          </a:p>
        </p:txBody>
      </p:sp>
      <p:sp>
        <p:nvSpPr>
          <p:cNvPr id="14" name="Slide Number Placeholder 13"/>
          <p:cNvSpPr>
            <a:spLocks noGrp="1"/>
          </p:cNvSpPr>
          <p:nvPr>
            <p:ph type="sldNum" sz="quarter" idx="4"/>
          </p:nvPr>
        </p:nvSpPr>
        <p:spPr/>
        <p:txBody>
          <a:bodyPr/>
          <a:lstStyle/>
          <a:p>
            <a:fld id="{63C520B5-213A-4CB4-BF22-D563061A5350}" type="slidenum">
              <a:rPr lang="en-GB" sz="1200" smtClean="0">
                <a:solidFill>
                  <a:schemeClr val="tx1"/>
                </a:solidFill>
                <a:latin typeface="Chalkboard"/>
              </a:rPr>
              <a:t>1</a:t>
            </a:fld>
            <a:endParaRPr lang="en-GB" sz="1200" dirty="0">
              <a:solidFill>
                <a:schemeClr val="tx1"/>
              </a:solidFill>
              <a:latin typeface="Chalkboard"/>
            </a:endParaRPr>
          </a:p>
        </p:txBody>
      </p:sp>
      <p:sp>
        <p:nvSpPr>
          <p:cNvPr id="10"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7  2 Timothy 3</a:t>
            </a:r>
            <a:endParaRPr lang="en-GB" sz="2000" b="1" kern="0" dirty="0">
              <a:solidFill>
                <a:schemeClr val="tx1"/>
              </a:solidFill>
              <a:latin typeface="Chalkboard"/>
            </a:endParaRPr>
          </a:p>
        </p:txBody>
      </p:sp>
    </p:spTree>
    <p:extLst>
      <p:ext uri="{BB962C8B-B14F-4D97-AF65-F5344CB8AC3E}">
        <p14:creationId xmlns:p14="http://schemas.microsoft.com/office/powerpoint/2010/main" val="4156181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2</a:t>
            </a:fld>
            <a:endParaRPr lang="en-GB" sz="1200" dirty="0">
              <a:solidFill>
                <a:srgbClr val="000000"/>
              </a:solidFill>
              <a:latin typeface="Chalkboard"/>
            </a:endParaRPr>
          </a:p>
        </p:txBody>
      </p:sp>
      <p:sp>
        <p:nvSpPr>
          <p:cNvPr id="11"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smtClean="0">
                <a:solidFill>
                  <a:schemeClr val="tx1"/>
                </a:solidFill>
                <a:latin typeface="Chalkboard"/>
              </a:rPr>
              <a:t>Understand your Bible</a:t>
            </a:r>
            <a:endParaRPr lang="en-GB" sz="2800" b="1" kern="0" dirty="0">
              <a:solidFill>
                <a:schemeClr val="tx1"/>
              </a:solidFill>
              <a:latin typeface="Chalkboard"/>
            </a:endParaRPr>
          </a:p>
        </p:txBody>
      </p:sp>
      <p:sp>
        <p:nvSpPr>
          <p:cNvPr id="20"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7  2 Timothy 3</a:t>
            </a:r>
            <a:endParaRPr lang="en-GB" sz="2000" b="1" kern="0" dirty="0">
              <a:solidFill>
                <a:schemeClr val="tx1"/>
              </a:solidFill>
              <a:latin typeface="Chalkboard"/>
            </a:endParaRPr>
          </a:p>
        </p:txBody>
      </p:sp>
      <p:sp>
        <p:nvSpPr>
          <p:cNvPr id="21" name="Subtitle 2"/>
          <p:cNvSpPr txBox="1">
            <a:spLocks/>
          </p:cNvSpPr>
          <p:nvPr/>
        </p:nvSpPr>
        <p:spPr bwMode="auto">
          <a:xfrm>
            <a:off x="1396589" y="1039044"/>
            <a:ext cx="7347470"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ts val="2100"/>
              </a:lnSpc>
              <a:spcBef>
                <a:spcPts val="0"/>
              </a:spcBef>
              <a:spcAft>
                <a:spcPts val="0"/>
              </a:spcAft>
              <a:buClr>
                <a:srgbClr val="000000"/>
              </a:buClr>
              <a:buSzTx/>
              <a:buFont typeface="Century Gothic" pitchFamily="34" charset="0"/>
              <a:buNone/>
              <a:tabLst/>
              <a:defRPr/>
            </a:pPr>
            <a:r>
              <a:rPr kumimoji="0" lang="en-GB" sz="1600" b="1" i="0" u="none" strike="noStrike" kern="0" cap="none" spc="0" normalizeH="0" baseline="0" noProof="0" smtClean="0">
                <a:ln>
                  <a:noFill/>
                </a:ln>
                <a:solidFill>
                  <a:srgbClr val="333333"/>
                </a:solidFill>
                <a:effectLst/>
                <a:uLnTx/>
                <a:uFillTx/>
                <a:latin typeface="Chalkboard"/>
                <a:ea typeface="+mn-ea"/>
                <a:cs typeface="+mn-cs"/>
              </a:rPr>
              <a:t>Recap</a:t>
            </a:r>
            <a:endParaRPr kumimoji="0" lang="en-GB" sz="1600" b="1" i="0" u="none" strike="noStrike" kern="0" cap="none" spc="0" normalizeH="0" baseline="0" noProof="0" dirty="0" smtClean="0">
              <a:ln>
                <a:noFill/>
              </a:ln>
              <a:solidFill>
                <a:srgbClr val="333333"/>
              </a:solidFill>
              <a:effectLst/>
              <a:uLnTx/>
              <a:uFillTx/>
              <a:latin typeface="Chalkboard"/>
              <a:ea typeface="+mn-ea"/>
              <a:cs typeface="+mn-cs"/>
            </a:endParaRPr>
          </a:p>
          <a:p>
            <a:pPr marL="0" marR="0" lvl="0" indent="0" algn="l" defTabSz="914400" rtl="0" eaLnBrk="1" fontAlgn="base" latinLnBrk="0" hangingPunct="1">
              <a:lnSpc>
                <a:spcPts val="2100"/>
              </a:lnSpc>
              <a:spcBef>
                <a:spcPts val="0"/>
              </a:spcBef>
              <a:spcAft>
                <a:spcPts val="0"/>
              </a:spcAft>
              <a:buClr>
                <a:srgbClr val="000000"/>
              </a:buClr>
              <a:buSzTx/>
              <a:buFont typeface="Century Gothic" pitchFamily="34" charset="0"/>
              <a:buNone/>
              <a:tabLst/>
              <a:defRPr/>
            </a:pPr>
            <a:r>
              <a:rPr kumimoji="0" lang="en-GB" sz="1600" b="1" i="0" u="none" strike="noStrike" kern="0" cap="none" spc="0" normalizeH="0" baseline="0" noProof="0" dirty="0" smtClean="0">
                <a:ln>
                  <a:noFill/>
                </a:ln>
                <a:solidFill>
                  <a:srgbClr val="333333"/>
                </a:solidFill>
                <a:effectLst/>
                <a:uLnTx/>
                <a:uFillTx/>
                <a:latin typeface="Chalkboard"/>
                <a:ea typeface="+mn-ea"/>
                <a:cs typeface="+mn-cs"/>
              </a:rPr>
              <a:t>Psalm 72:  </a:t>
            </a:r>
            <a:r>
              <a:rPr kumimoji="0" lang="en-GB" sz="1600" b="0" i="0" u="none" strike="noStrike" kern="0" cap="none" spc="0" normalizeH="0" baseline="0" noProof="0" dirty="0" smtClean="0">
                <a:ln>
                  <a:noFill/>
                </a:ln>
                <a:solidFill>
                  <a:srgbClr val="333333"/>
                </a:solidFill>
                <a:effectLst/>
                <a:uLnTx/>
                <a:uFillTx/>
                <a:latin typeface="Chalkboard"/>
                <a:ea typeface="+mn-ea"/>
                <a:cs typeface="+mn-cs"/>
              </a:rPr>
              <a:t>What the world would be like ruled over and judged by God’s special son.</a:t>
            </a:r>
          </a:p>
          <a:p>
            <a:pPr marL="0" marR="0" lvl="0" indent="0" algn="l" defTabSz="914400" rtl="0" eaLnBrk="1" fontAlgn="base" latinLnBrk="0" hangingPunct="1">
              <a:lnSpc>
                <a:spcPts val="2100"/>
              </a:lnSpc>
              <a:spcBef>
                <a:spcPts val="0"/>
              </a:spcBef>
              <a:spcAft>
                <a:spcPts val="0"/>
              </a:spcAft>
              <a:buClr>
                <a:srgbClr val="000000"/>
              </a:buClr>
              <a:buSzTx/>
              <a:buFont typeface="Century Gothic" pitchFamily="34" charset="0"/>
              <a:buNone/>
              <a:tabLst/>
              <a:defRPr/>
            </a:pPr>
            <a:r>
              <a:rPr kumimoji="0" lang="en-GB" sz="1600" b="1" i="0" u="none" strike="noStrike" kern="0" cap="none" spc="0" normalizeH="0" baseline="0" noProof="0" dirty="0" smtClean="0">
                <a:ln>
                  <a:noFill/>
                </a:ln>
                <a:solidFill>
                  <a:srgbClr val="333333"/>
                </a:solidFill>
                <a:effectLst/>
                <a:uLnTx/>
                <a:uFillTx/>
                <a:latin typeface="Chalkboard"/>
                <a:ea typeface="+mn-ea"/>
                <a:cs typeface="+mn-cs"/>
              </a:rPr>
              <a:t>Isaiah 11:  </a:t>
            </a:r>
            <a:r>
              <a:rPr kumimoji="0" lang="en-GB" sz="1600" b="0" i="0" u="none" strike="noStrike" kern="0" cap="none" spc="0" normalizeH="0" baseline="0" noProof="0" dirty="0" smtClean="0">
                <a:ln>
                  <a:noFill/>
                </a:ln>
                <a:solidFill>
                  <a:srgbClr val="333333"/>
                </a:solidFill>
                <a:effectLst/>
                <a:uLnTx/>
                <a:uFillTx/>
                <a:latin typeface="Chalkboard"/>
                <a:ea typeface="+mn-ea"/>
                <a:cs typeface="+mn-cs"/>
              </a:rPr>
              <a:t>How the rule of God’s special person will be unlike that of any other ruler in the past. </a:t>
            </a:r>
          </a:p>
          <a:p>
            <a:pPr marL="0" marR="0" lvl="0" indent="0" algn="l" defTabSz="914400" rtl="0" eaLnBrk="1" fontAlgn="base" latinLnBrk="0" hangingPunct="1">
              <a:lnSpc>
                <a:spcPts val="2100"/>
              </a:lnSpc>
              <a:spcBef>
                <a:spcPts val="0"/>
              </a:spcBef>
              <a:spcAft>
                <a:spcPts val="0"/>
              </a:spcAft>
              <a:buClr>
                <a:srgbClr val="000000"/>
              </a:buClr>
              <a:buSzTx/>
              <a:buFont typeface="Century Gothic" pitchFamily="34" charset="0"/>
              <a:buNone/>
              <a:tabLst/>
              <a:defRPr/>
            </a:pPr>
            <a:r>
              <a:rPr kumimoji="0" lang="en-GB" sz="1600" b="1" i="0" u="none" strike="noStrike" kern="0" cap="none" spc="0" normalizeH="0" baseline="0" noProof="0" dirty="0" smtClean="0">
                <a:ln>
                  <a:noFill/>
                </a:ln>
                <a:solidFill>
                  <a:srgbClr val="333333"/>
                </a:solidFill>
                <a:effectLst/>
                <a:uLnTx/>
                <a:uFillTx/>
                <a:latin typeface="Chalkboard"/>
                <a:ea typeface="+mn-ea"/>
                <a:cs typeface="+mn-cs"/>
              </a:rPr>
              <a:t>Acts 17: </a:t>
            </a:r>
            <a:r>
              <a:rPr kumimoji="0" lang="en-GB" sz="1600" b="0" i="0" u="none" strike="noStrike" kern="0" cap="none" spc="0" normalizeH="0" baseline="0" noProof="0" dirty="0" smtClean="0">
                <a:ln>
                  <a:noFill/>
                </a:ln>
                <a:solidFill>
                  <a:srgbClr val="333333"/>
                </a:solidFill>
                <a:effectLst/>
                <a:uLnTx/>
                <a:uFillTx/>
                <a:latin typeface="Chalkboard"/>
                <a:ea typeface="+mn-ea"/>
                <a:cs typeface="+mn-cs"/>
              </a:rPr>
              <a:t>The special person is Jesus Christ. What the apostle Paul told the Athenians about God’s plan with Jesus Christ. </a:t>
            </a:r>
          </a:p>
          <a:p>
            <a:pPr marL="0" marR="0" lvl="0" indent="0" algn="l" defTabSz="914400" rtl="0" eaLnBrk="1" fontAlgn="base" latinLnBrk="0" hangingPunct="1">
              <a:lnSpc>
                <a:spcPts val="2100"/>
              </a:lnSpc>
              <a:spcBef>
                <a:spcPts val="0"/>
              </a:spcBef>
              <a:spcAft>
                <a:spcPts val="0"/>
              </a:spcAft>
              <a:buClr>
                <a:srgbClr val="000000"/>
              </a:buClr>
              <a:buSzTx/>
              <a:buFont typeface="Century Gothic" pitchFamily="34" charset="0"/>
              <a:buNone/>
              <a:tabLst/>
              <a:defRPr/>
            </a:pPr>
            <a:r>
              <a:rPr kumimoji="0" lang="en-GB" sz="1600" b="1" i="0" u="none" strike="noStrike" kern="0" cap="none" spc="0" normalizeH="0" baseline="0" noProof="0" dirty="0" smtClean="0">
                <a:ln>
                  <a:noFill/>
                </a:ln>
                <a:solidFill>
                  <a:srgbClr val="333333"/>
                </a:solidFill>
                <a:effectLst/>
                <a:uLnTx/>
                <a:uFillTx/>
                <a:latin typeface="Chalkboard"/>
                <a:ea typeface="+mn-ea"/>
                <a:cs typeface="+mn-cs"/>
              </a:rPr>
              <a:t>1 Corinthians 15: </a:t>
            </a:r>
            <a:r>
              <a:rPr kumimoji="0" lang="en-GB" sz="1600" b="0" i="0" u="none" strike="noStrike" kern="0" cap="none" spc="0" normalizeH="0" baseline="0" noProof="0" dirty="0" smtClean="0">
                <a:ln>
                  <a:noFill/>
                </a:ln>
                <a:solidFill>
                  <a:srgbClr val="333333"/>
                </a:solidFill>
                <a:effectLst/>
                <a:uLnTx/>
                <a:uFillTx/>
                <a:latin typeface="Chalkboard"/>
                <a:ea typeface="+mn-ea"/>
                <a:cs typeface="+mn-cs"/>
              </a:rPr>
              <a:t>What Paul taught about the resurrection of the dead and its significance for us.</a:t>
            </a:r>
          </a:p>
          <a:p>
            <a:pPr marL="0" marR="0" lvl="0" indent="0" algn="l" defTabSz="914400" rtl="0" eaLnBrk="1" fontAlgn="base" latinLnBrk="0" hangingPunct="1">
              <a:lnSpc>
                <a:spcPts val="2100"/>
              </a:lnSpc>
              <a:spcBef>
                <a:spcPts val="0"/>
              </a:spcBef>
              <a:spcAft>
                <a:spcPts val="0"/>
              </a:spcAft>
              <a:buClr>
                <a:srgbClr val="000000"/>
              </a:buClr>
              <a:buSzTx/>
              <a:buFont typeface="Century Gothic" pitchFamily="34" charset="0"/>
              <a:buNone/>
              <a:tabLst/>
              <a:defRPr/>
            </a:pPr>
            <a:r>
              <a:rPr kumimoji="0" lang="en-GB" sz="1600" b="1" i="0" u="none" strike="noStrike" kern="0" cap="none" spc="0" normalizeH="0" baseline="0" noProof="0" dirty="0" smtClean="0">
                <a:ln>
                  <a:noFill/>
                </a:ln>
                <a:solidFill>
                  <a:srgbClr val="333333"/>
                </a:solidFill>
                <a:effectLst/>
                <a:uLnTx/>
                <a:uFillTx/>
                <a:latin typeface="Chalkboard"/>
                <a:ea typeface="+mn-ea"/>
                <a:cs typeface="+mn-cs"/>
              </a:rPr>
              <a:t>Psalm 19: </a:t>
            </a:r>
            <a:r>
              <a:rPr kumimoji="0" lang="en-GB" sz="1600" b="0" i="0" u="none" strike="noStrike" kern="0" cap="none" spc="0" normalizeH="0" baseline="0" noProof="0" dirty="0" smtClean="0">
                <a:ln>
                  <a:noFill/>
                </a:ln>
                <a:solidFill>
                  <a:srgbClr val="333333"/>
                </a:solidFill>
                <a:effectLst/>
                <a:uLnTx/>
                <a:uFillTx/>
                <a:latin typeface="Chalkboard"/>
                <a:ea typeface="+mn-ea"/>
                <a:cs typeface="+mn-cs"/>
              </a:rPr>
              <a:t>What we learn about God by looking at the universe and why we should take notice of the message from God.</a:t>
            </a:r>
          </a:p>
          <a:p>
            <a:pPr marL="0" marR="0" lvl="0" indent="0" algn="l" defTabSz="914400" rtl="0" eaLnBrk="1" fontAlgn="base" latinLnBrk="0" hangingPunct="1">
              <a:lnSpc>
                <a:spcPts val="2100"/>
              </a:lnSpc>
              <a:spcBef>
                <a:spcPts val="0"/>
              </a:spcBef>
              <a:spcAft>
                <a:spcPts val="0"/>
              </a:spcAft>
              <a:buClr>
                <a:srgbClr val="000000"/>
              </a:buClr>
              <a:buSzTx/>
              <a:buFont typeface="Century Gothic" pitchFamily="34" charset="0"/>
              <a:buNone/>
              <a:tabLst/>
              <a:defRPr/>
            </a:pPr>
            <a:r>
              <a:rPr kumimoji="0" lang="en-GB" sz="1600" b="1" i="0" u="none" strike="noStrike" kern="0" cap="none" spc="0" normalizeH="0" baseline="0" noProof="0" dirty="0" smtClean="0">
                <a:ln>
                  <a:noFill/>
                </a:ln>
                <a:solidFill>
                  <a:srgbClr val="333333"/>
                </a:solidFill>
                <a:effectLst/>
                <a:uLnTx/>
                <a:uFillTx/>
                <a:latin typeface="Chalkboard"/>
                <a:ea typeface="+mn-ea"/>
                <a:cs typeface="+mn-cs"/>
              </a:rPr>
              <a:t>1 Corinthians 13</a:t>
            </a:r>
            <a:r>
              <a:rPr kumimoji="0" lang="en-GB" sz="1600" b="1" i="0" u="none" strike="noStrike" kern="0" cap="none" spc="0" normalizeH="0" baseline="0" noProof="0" dirty="0">
                <a:ln>
                  <a:noFill/>
                </a:ln>
                <a:solidFill>
                  <a:srgbClr val="333333"/>
                </a:solidFill>
                <a:effectLst/>
                <a:uLnTx/>
                <a:uFillTx/>
                <a:latin typeface="Chalkboard"/>
                <a:ea typeface="+mn-ea"/>
                <a:cs typeface="+mn-cs"/>
              </a:rPr>
              <a:t>: </a:t>
            </a:r>
            <a:r>
              <a:rPr kumimoji="0" lang="en-GB" sz="1600" b="0" i="0" u="none" strike="noStrike" kern="0" cap="none" spc="0" normalizeH="0" baseline="0" noProof="0" dirty="0" smtClean="0">
                <a:ln>
                  <a:noFill/>
                </a:ln>
                <a:solidFill>
                  <a:srgbClr val="333333"/>
                </a:solidFill>
                <a:effectLst/>
                <a:uLnTx/>
                <a:uFillTx/>
                <a:latin typeface="Chalkboard"/>
                <a:ea typeface="+mn-ea"/>
                <a:cs typeface="+mn-cs"/>
              </a:rPr>
              <a:t>Why </a:t>
            </a:r>
            <a:r>
              <a:rPr kumimoji="0" lang="en-GB" sz="1600" b="0" i="0" u="none" strike="noStrike" kern="0" cap="none" spc="0" normalizeH="0" baseline="0" noProof="0" dirty="0">
                <a:ln>
                  <a:noFill/>
                </a:ln>
                <a:solidFill>
                  <a:srgbClr val="333333"/>
                </a:solidFill>
                <a:effectLst/>
                <a:uLnTx/>
                <a:uFillTx/>
                <a:latin typeface="Chalkboard"/>
                <a:ea typeface="+mn-ea"/>
                <a:cs typeface="+mn-cs"/>
              </a:rPr>
              <a:t>it is essential for believers to show Christian love in all aspects of their </a:t>
            </a:r>
            <a:r>
              <a:rPr kumimoji="0" lang="en-GB" sz="1600" b="0" i="0" u="none" strike="noStrike" kern="0" cap="none" spc="0" normalizeH="0" baseline="0" noProof="0" dirty="0" smtClean="0">
                <a:ln>
                  <a:noFill/>
                </a:ln>
                <a:solidFill>
                  <a:srgbClr val="333333"/>
                </a:solidFill>
                <a:effectLst/>
                <a:uLnTx/>
                <a:uFillTx/>
                <a:latin typeface="Chalkboard"/>
                <a:ea typeface="+mn-ea"/>
                <a:cs typeface="+mn-cs"/>
              </a:rPr>
              <a:t>lives. How </a:t>
            </a:r>
            <a:r>
              <a:rPr kumimoji="0" lang="en-GB" sz="1600" b="0" i="0" u="none" strike="noStrike" kern="0" cap="none" spc="0" normalizeH="0" baseline="0" noProof="0" dirty="0">
                <a:ln>
                  <a:noFill/>
                </a:ln>
                <a:solidFill>
                  <a:srgbClr val="333333"/>
                </a:solidFill>
                <a:effectLst/>
                <a:uLnTx/>
                <a:uFillTx/>
                <a:latin typeface="Chalkboard"/>
                <a:ea typeface="+mn-ea"/>
                <a:cs typeface="+mn-cs"/>
              </a:rPr>
              <a:t>and why we show </a:t>
            </a:r>
            <a:r>
              <a:rPr kumimoji="0" lang="en-GB" sz="1600" b="0" i="0" u="none" strike="noStrike" kern="0" cap="none" spc="0" normalizeH="0" baseline="0" noProof="0" dirty="0" smtClean="0">
                <a:ln>
                  <a:noFill/>
                </a:ln>
                <a:solidFill>
                  <a:srgbClr val="333333"/>
                </a:solidFill>
                <a:effectLst/>
                <a:uLnTx/>
                <a:uFillTx/>
                <a:latin typeface="Chalkboard"/>
                <a:ea typeface="+mn-ea"/>
                <a:cs typeface="+mn-cs"/>
              </a:rPr>
              <a:t>love.</a:t>
            </a:r>
            <a:endParaRPr kumimoji="0" lang="en-GB" sz="1600" b="0" i="0" u="none" strike="noStrike" kern="0" cap="none" spc="0" normalizeH="0" baseline="0" noProof="0" dirty="0">
              <a:ln>
                <a:noFill/>
              </a:ln>
              <a:solidFill>
                <a:srgbClr val="333333"/>
              </a:solidFill>
              <a:effectLst/>
              <a:uLnTx/>
              <a:uFillTx/>
              <a:latin typeface="Chalkboard"/>
              <a:ea typeface="+mn-ea"/>
              <a:cs typeface="+mn-cs"/>
            </a:endParaRPr>
          </a:p>
          <a:p>
            <a:pPr marL="0" marR="0" lvl="0" indent="0" algn="l" defTabSz="914400" rtl="0" eaLnBrk="1" fontAlgn="base" latinLnBrk="0" hangingPunct="1">
              <a:lnSpc>
                <a:spcPts val="2100"/>
              </a:lnSpc>
              <a:spcBef>
                <a:spcPts val="0"/>
              </a:spcBef>
              <a:spcAft>
                <a:spcPts val="0"/>
              </a:spcAft>
              <a:buClr>
                <a:srgbClr val="000000"/>
              </a:buClr>
              <a:buSzTx/>
              <a:buFont typeface="Century Gothic" pitchFamily="34" charset="0"/>
              <a:buNone/>
              <a:tabLst/>
              <a:defRPr/>
            </a:pPr>
            <a:endParaRPr kumimoji="0" lang="en-GB" sz="1600" b="1" i="0" u="none" strike="noStrike" kern="0" cap="none" spc="0" normalizeH="0" baseline="0" noProof="0" dirty="0" smtClean="0">
              <a:ln>
                <a:noFill/>
              </a:ln>
              <a:solidFill>
                <a:srgbClr val="333333"/>
              </a:solidFill>
              <a:effectLst/>
              <a:uLnTx/>
              <a:uFillTx/>
              <a:latin typeface="Chalkboard"/>
              <a:ea typeface="+mn-ea"/>
              <a:cs typeface="+mn-cs"/>
            </a:endParaRPr>
          </a:p>
          <a:p>
            <a:pPr marL="0" marR="0" lvl="0" indent="0" algn="l" defTabSz="914400" rtl="0" eaLnBrk="1" fontAlgn="base" latinLnBrk="0" hangingPunct="1">
              <a:lnSpc>
                <a:spcPts val="2100"/>
              </a:lnSpc>
              <a:spcBef>
                <a:spcPts val="0"/>
              </a:spcBef>
              <a:spcAft>
                <a:spcPts val="0"/>
              </a:spcAft>
              <a:buClr>
                <a:srgbClr val="000000"/>
              </a:buClr>
              <a:buSzTx/>
              <a:buFont typeface="Century Gothic" pitchFamily="34" charset="0"/>
              <a:buNone/>
              <a:tabLst/>
              <a:defRPr/>
            </a:pPr>
            <a:endParaRPr kumimoji="0" lang="en-GB" sz="1600" b="1" i="0" u="none" strike="noStrike" kern="0" cap="none" spc="0" normalizeH="0" baseline="0" noProof="0" dirty="0" smtClean="0">
              <a:ln>
                <a:noFill/>
              </a:ln>
              <a:solidFill>
                <a:srgbClr val="333333"/>
              </a:solidFill>
              <a:effectLst/>
              <a:uLnTx/>
              <a:uFillTx/>
              <a:latin typeface="Chalkboard"/>
              <a:ea typeface="+mn-ea"/>
              <a:cs typeface="+mn-cs"/>
            </a:endParaRPr>
          </a:p>
          <a:p>
            <a:pPr marL="0" marR="0" lvl="0" indent="0" algn="l" defTabSz="914400" rtl="0" eaLnBrk="1" fontAlgn="base" latinLnBrk="0" hangingPunct="1">
              <a:lnSpc>
                <a:spcPts val="2100"/>
              </a:lnSpc>
              <a:spcBef>
                <a:spcPts val="0"/>
              </a:spcBef>
              <a:spcAft>
                <a:spcPts val="0"/>
              </a:spcAft>
              <a:buClr>
                <a:srgbClr val="000000"/>
              </a:buClr>
              <a:buSzTx/>
              <a:buFont typeface="Century Gothic" pitchFamily="34" charset="0"/>
              <a:buNone/>
              <a:tabLst/>
              <a:defRPr/>
            </a:pPr>
            <a:endParaRPr kumimoji="0" lang="en-GB" sz="1600" b="1" i="0" u="none" strike="noStrike" kern="0" cap="none" spc="0" normalizeH="0" baseline="0" noProof="0" dirty="0" smtClean="0">
              <a:ln>
                <a:noFill/>
              </a:ln>
              <a:solidFill>
                <a:srgbClr val="333333"/>
              </a:solidFill>
              <a:effectLst/>
              <a:uLnTx/>
              <a:uFillTx/>
              <a:latin typeface="Chalkboard"/>
              <a:ea typeface="+mn-ea"/>
              <a:cs typeface="+mn-cs"/>
            </a:endParaRPr>
          </a:p>
          <a:p>
            <a:pPr marL="0" marR="0" lvl="0" indent="0" algn="l" defTabSz="914400" rtl="0" eaLnBrk="1" fontAlgn="base" latinLnBrk="0" hangingPunct="1">
              <a:lnSpc>
                <a:spcPts val="2100"/>
              </a:lnSpc>
              <a:spcBef>
                <a:spcPts val="0"/>
              </a:spcBef>
              <a:spcAft>
                <a:spcPts val="0"/>
              </a:spcAft>
              <a:buClr>
                <a:srgbClr val="000000"/>
              </a:buClr>
              <a:buSzTx/>
              <a:buFont typeface="Century Gothic" pitchFamily="34" charset="0"/>
              <a:buNone/>
              <a:tabLst/>
              <a:defRPr/>
            </a:pPr>
            <a:endParaRPr kumimoji="0" lang="en-GB" sz="1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ts val="2100"/>
              </a:lnSpc>
              <a:spcBef>
                <a:spcPts val="0"/>
              </a:spcBef>
              <a:spcAft>
                <a:spcPts val="0"/>
              </a:spcAft>
              <a:buClr>
                <a:srgbClr val="000000"/>
              </a:buClr>
              <a:buSzTx/>
              <a:buFont typeface="Century Gothic" pitchFamily="34" charset="0"/>
              <a:buNone/>
              <a:tabLst/>
              <a:defRPr/>
            </a:pPr>
            <a:endParaRPr kumimoji="0" lang="en-GB" sz="16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3049585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21">
                                            <p:txEl>
                                              <p:pRg st="3" end="3"/>
                                            </p:txEl>
                                          </p:spTgt>
                                        </p:tgtEl>
                                        <p:attrNameLst>
                                          <p:attrName>style.visibility</p:attrName>
                                        </p:attrNameLst>
                                      </p:cBhvr>
                                      <p:to>
                                        <p:strVal val="visible"/>
                                      </p:to>
                                    </p:set>
                                    <p:animEffect transition="in" filter="fade">
                                      <p:cBhvr>
                                        <p:cTn id="11" dur="500"/>
                                        <p:tgtEl>
                                          <p:spTgt spid="21">
                                            <p:txEl>
                                              <p:pRg st="3" end="3"/>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1">
                                            <p:txEl>
                                              <p:pRg st="4" end="4"/>
                                            </p:txEl>
                                          </p:spTgt>
                                        </p:tgtEl>
                                        <p:attrNameLst>
                                          <p:attrName>style.visibility</p:attrName>
                                        </p:attrNameLst>
                                      </p:cBhvr>
                                      <p:to>
                                        <p:strVal val="visible"/>
                                      </p:to>
                                    </p:set>
                                    <p:animEffect transition="in" filter="fade">
                                      <p:cBhvr>
                                        <p:cTn id="16" dur="500"/>
                                        <p:tgtEl>
                                          <p:spTgt spid="21">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1">
                                            <p:txEl>
                                              <p:pRg st="5" end="5"/>
                                            </p:txEl>
                                          </p:spTgt>
                                        </p:tgtEl>
                                        <p:attrNameLst>
                                          <p:attrName>style.visibility</p:attrName>
                                        </p:attrNameLst>
                                      </p:cBhvr>
                                      <p:to>
                                        <p:strVal val="visible"/>
                                      </p:to>
                                    </p:set>
                                    <p:animEffect transition="in" filter="fade">
                                      <p:cBhvr>
                                        <p:cTn id="21" dur="500"/>
                                        <p:tgtEl>
                                          <p:spTgt spid="21">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1">
                                            <p:txEl>
                                              <p:pRg st="6" end="6"/>
                                            </p:txEl>
                                          </p:spTgt>
                                        </p:tgtEl>
                                        <p:attrNameLst>
                                          <p:attrName>style.visibility</p:attrName>
                                        </p:attrNameLst>
                                      </p:cBhvr>
                                      <p:to>
                                        <p:strVal val="visible"/>
                                      </p:to>
                                    </p:set>
                                    <p:animEffect transition="in" filter="fade">
                                      <p:cBhvr>
                                        <p:cTn id="26" dur="500"/>
                                        <p:tgtEl>
                                          <p:spTgt spid="2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3</a:t>
            </a:fld>
            <a:endParaRPr lang="en-GB" sz="1200" dirty="0">
              <a:solidFill>
                <a:srgbClr val="000000"/>
              </a:solidFill>
              <a:latin typeface="Chalkboard"/>
            </a:endParaRPr>
          </a:p>
        </p:txBody>
      </p:sp>
      <p:sp>
        <p:nvSpPr>
          <p:cNvPr id="29"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7  2 Timothy 3       </a:t>
            </a:r>
            <a:endParaRPr lang="en-GB" sz="2000" b="1" kern="0" dirty="0">
              <a:solidFill>
                <a:schemeClr val="tx1"/>
              </a:solidFill>
              <a:latin typeface="Chalkboard"/>
            </a:endParaRPr>
          </a:p>
        </p:txBody>
      </p:sp>
      <p:sp>
        <p:nvSpPr>
          <p:cNvPr id="30" name="Subtitle 2"/>
          <p:cNvSpPr txBox="1">
            <a:spLocks/>
          </p:cNvSpPr>
          <p:nvPr/>
        </p:nvSpPr>
        <p:spPr bwMode="auto">
          <a:xfrm>
            <a:off x="1472586" y="1386828"/>
            <a:ext cx="6400800" cy="1382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100"/>
              </a:lnSpc>
              <a:spcBef>
                <a:spcPts val="0"/>
              </a:spcBef>
              <a:spcAft>
                <a:spcPts val="0"/>
              </a:spcAft>
              <a:buClr>
                <a:srgbClr val="000000"/>
              </a:buClr>
            </a:pPr>
            <a:r>
              <a:rPr lang="en-GB" sz="1600" b="1" dirty="0" smtClean="0">
                <a:solidFill>
                  <a:srgbClr val="333333"/>
                </a:solidFill>
                <a:latin typeface="Chalkboard"/>
              </a:rPr>
              <a:t>Background to 2 Timothy 3</a:t>
            </a:r>
          </a:p>
          <a:p>
            <a:pPr algn="l">
              <a:lnSpc>
                <a:spcPts val="2100"/>
              </a:lnSpc>
              <a:spcBef>
                <a:spcPts val="0"/>
              </a:spcBef>
              <a:spcAft>
                <a:spcPts val="0"/>
              </a:spcAft>
              <a:buClr>
                <a:srgbClr val="000000"/>
              </a:buClr>
            </a:pPr>
            <a:r>
              <a:rPr lang="en-GB" sz="1600" dirty="0">
                <a:solidFill>
                  <a:srgbClr val="333333"/>
                </a:solidFill>
                <a:latin typeface="Chalkboard"/>
              </a:rPr>
              <a:t>Timothy was one of the apostle Paul’s main helpers in his preaching work. In this second letter to Timothy, Paul encourages him to be faithful despite the problems he is facing. </a:t>
            </a:r>
            <a:endParaRPr lang="en-GB" sz="1600" b="1" kern="0" dirty="0">
              <a:solidFill>
                <a:srgbClr val="333333"/>
              </a:solidFill>
              <a:latin typeface="Candara" panose="020E0502030303020204" pitchFamily="34" charset="0"/>
            </a:endParaRPr>
          </a:p>
        </p:txBody>
      </p:sp>
      <p:sp>
        <p:nvSpPr>
          <p:cNvPr id="31" name="Subtitle 2"/>
          <p:cNvSpPr txBox="1">
            <a:spLocks/>
          </p:cNvSpPr>
          <p:nvPr/>
        </p:nvSpPr>
        <p:spPr bwMode="auto">
          <a:xfrm>
            <a:off x="1472586" y="2769799"/>
            <a:ext cx="6400800" cy="1897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ts val="2100"/>
              </a:lnSpc>
              <a:spcBef>
                <a:spcPts val="0"/>
              </a:spcBef>
              <a:spcAft>
                <a:spcPts val="0"/>
              </a:spcAft>
              <a:buClr>
                <a:srgbClr val="000000"/>
              </a:buClr>
              <a:buSzTx/>
              <a:buFont typeface="Century Gothic" pitchFamily="34" charset="0"/>
              <a:buNone/>
              <a:tabLst/>
              <a:defRPr/>
            </a:pPr>
            <a:r>
              <a:rPr kumimoji="0" lang="en-GB" sz="1600" b="1" i="0" u="none" strike="noStrike" kern="0" cap="none" spc="0" normalizeH="0" baseline="0" noProof="0" dirty="0" smtClean="0">
                <a:ln>
                  <a:noFill/>
                </a:ln>
                <a:solidFill>
                  <a:srgbClr val="333333"/>
                </a:solidFill>
                <a:effectLst/>
                <a:uLnTx/>
                <a:uFillTx/>
                <a:latin typeface="Chalkboard"/>
                <a:ea typeface="+mn-ea"/>
                <a:cs typeface="+mn-cs"/>
              </a:rPr>
              <a:t>What we will see in this chapter:</a:t>
            </a:r>
          </a:p>
          <a:p>
            <a:pPr marL="285750" marR="0" lvl="0" indent="-285750" algn="l" defTabSz="914400" rtl="0" eaLnBrk="1" fontAlgn="base" latinLnBrk="0" hangingPunct="1">
              <a:lnSpc>
                <a:spcPts val="2100"/>
              </a:lnSpc>
              <a:spcBef>
                <a:spcPts val="0"/>
              </a:spcBef>
              <a:spcAft>
                <a:spcPts val="0"/>
              </a:spcAft>
              <a:buClr>
                <a:srgbClr val="000000"/>
              </a:buClr>
              <a:buSzTx/>
              <a:buFont typeface="Arial" panose="020B0604020202020204" pitchFamily="34" charset="0"/>
              <a:buChar char="•"/>
              <a:tabLst/>
              <a:defRPr/>
            </a:pPr>
            <a:r>
              <a:rPr kumimoji="0" lang="en-GB" sz="1600" b="0" i="0" u="none" strike="noStrike" kern="0" cap="none" spc="0" normalizeH="0" baseline="0" noProof="0" dirty="0" smtClean="0">
                <a:ln>
                  <a:noFill/>
                </a:ln>
                <a:solidFill>
                  <a:srgbClr val="333333"/>
                </a:solidFill>
                <a:effectLst/>
                <a:uLnTx/>
                <a:uFillTx/>
                <a:latin typeface="Chalkboard"/>
                <a:ea typeface="+mn-ea"/>
                <a:cs typeface="+mn-cs"/>
              </a:rPr>
              <a:t>Attitudes </a:t>
            </a:r>
            <a:r>
              <a:rPr kumimoji="0" lang="en-GB" sz="1600" b="0" i="0" u="none" strike="noStrike" kern="0" cap="none" spc="0" normalizeH="0" baseline="0" noProof="0" dirty="0">
                <a:ln>
                  <a:noFill/>
                </a:ln>
                <a:solidFill>
                  <a:srgbClr val="333333"/>
                </a:solidFill>
                <a:effectLst/>
                <a:uLnTx/>
                <a:uFillTx/>
                <a:latin typeface="Chalkboard"/>
                <a:ea typeface="+mn-ea"/>
                <a:cs typeface="+mn-cs"/>
              </a:rPr>
              <a:t>we should avoid in a godless world</a:t>
            </a:r>
          </a:p>
          <a:p>
            <a:pPr marL="285750" marR="0" lvl="0" indent="-285750" algn="l" defTabSz="914400" rtl="0" eaLnBrk="1" fontAlgn="base" latinLnBrk="0" hangingPunct="1">
              <a:lnSpc>
                <a:spcPts val="2100"/>
              </a:lnSpc>
              <a:spcBef>
                <a:spcPts val="0"/>
              </a:spcBef>
              <a:spcAft>
                <a:spcPts val="0"/>
              </a:spcAft>
              <a:buClr>
                <a:srgbClr val="000000"/>
              </a:buClr>
              <a:buSzTx/>
              <a:buFont typeface="Arial" panose="020B0604020202020204" pitchFamily="34" charset="0"/>
              <a:buChar char="•"/>
              <a:tabLst/>
              <a:defRPr/>
            </a:pPr>
            <a:r>
              <a:rPr kumimoji="0" lang="en-GB" sz="1600" b="0" i="0" u="none" strike="noStrike" kern="0" cap="none" spc="0" normalizeH="0" baseline="0" noProof="0" dirty="0" smtClean="0">
                <a:ln>
                  <a:noFill/>
                </a:ln>
                <a:solidFill>
                  <a:srgbClr val="333333"/>
                </a:solidFill>
                <a:effectLst/>
                <a:uLnTx/>
                <a:uFillTx/>
                <a:latin typeface="Chalkboard"/>
                <a:ea typeface="+mn-ea"/>
                <a:cs typeface="+mn-cs"/>
              </a:rPr>
              <a:t>How </a:t>
            </a:r>
            <a:r>
              <a:rPr kumimoji="0" lang="en-GB" sz="1600" b="0" i="0" u="none" strike="noStrike" kern="0" cap="none" spc="0" normalizeH="0" baseline="0" noProof="0" dirty="0">
                <a:ln>
                  <a:noFill/>
                </a:ln>
                <a:solidFill>
                  <a:srgbClr val="333333"/>
                </a:solidFill>
                <a:effectLst/>
                <a:uLnTx/>
                <a:uFillTx/>
                <a:latin typeface="Chalkboard"/>
                <a:ea typeface="+mn-ea"/>
                <a:cs typeface="+mn-cs"/>
              </a:rPr>
              <a:t>we remain faithful in a godless world</a:t>
            </a:r>
          </a:p>
          <a:p>
            <a:pPr marL="0" marR="0" lvl="0" indent="0" algn="l" defTabSz="914400" rtl="0" eaLnBrk="1" fontAlgn="base" latinLnBrk="0" hangingPunct="1">
              <a:lnSpc>
                <a:spcPts val="2100"/>
              </a:lnSpc>
              <a:spcBef>
                <a:spcPts val="0"/>
              </a:spcBef>
              <a:spcAft>
                <a:spcPts val="0"/>
              </a:spcAft>
              <a:buClr>
                <a:srgbClr val="000000"/>
              </a:buClr>
              <a:buSzTx/>
              <a:buFont typeface="Century Gothic" pitchFamily="34" charset="0"/>
              <a:buNone/>
              <a:tabLst/>
              <a:defRPr/>
            </a:pPr>
            <a:endParaRPr kumimoji="0" lang="en-GB" sz="1600" b="1" i="0" u="none" strike="noStrike" kern="0" cap="none" spc="0" normalizeH="0" baseline="0" noProof="0" dirty="0" smtClean="0">
              <a:ln>
                <a:noFill/>
              </a:ln>
              <a:solidFill>
                <a:srgbClr val="333333"/>
              </a:solidFill>
              <a:effectLst/>
              <a:uLnTx/>
              <a:uFillTx/>
              <a:latin typeface="Chalkboard"/>
              <a:ea typeface="+mn-ea"/>
              <a:cs typeface="+mn-cs"/>
            </a:endParaRPr>
          </a:p>
          <a:p>
            <a:pPr marL="0" marR="0" lvl="0" indent="0" algn="l" defTabSz="914400" rtl="0" eaLnBrk="1" fontAlgn="base" latinLnBrk="0" hangingPunct="1">
              <a:lnSpc>
                <a:spcPts val="2100"/>
              </a:lnSpc>
              <a:spcBef>
                <a:spcPts val="0"/>
              </a:spcBef>
              <a:spcAft>
                <a:spcPts val="0"/>
              </a:spcAft>
              <a:buClr>
                <a:srgbClr val="000000"/>
              </a:buClr>
              <a:buSzTx/>
              <a:buFont typeface="Century Gothic" pitchFamily="34" charset="0"/>
              <a:buNone/>
              <a:tabLst/>
              <a:defRPr/>
            </a:pPr>
            <a:endParaRPr kumimoji="0" lang="en-GB" sz="1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ts val="2100"/>
              </a:lnSpc>
              <a:spcBef>
                <a:spcPts val="0"/>
              </a:spcBef>
              <a:spcAft>
                <a:spcPts val="0"/>
              </a:spcAft>
              <a:buClr>
                <a:srgbClr val="000000"/>
              </a:buClr>
              <a:buSzTx/>
              <a:buFont typeface="Century Gothic" pitchFamily="34" charset="0"/>
              <a:buNone/>
              <a:tabLst/>
              <a:defRPr/>
            </a:pPr>
            <a:endParaRPr kumimoji="0" lang="en-GB" sz="16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106426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1">
                                            <p:txEl>
                                              <p:pRg st="1" end="1"/>
                                            </p:txEl>
                                          </p:spTgt>
                                        </p:tgtEl>
                                        <p:attrNameLst>
                                          <p:attrName>style.visibility</p:attrName>
                                        </p:attrNameLst>
                                      </p:cBhvr>
                                      <p:to>
                                        <p:strVal val="visible"/>
                                      </p:to>
                                    </p:set>
                                    <p:animEffect transition="in" filter="fade">
                                      <p:cBhvr>
                                        <p:cTn id="11" dur="500"/>
                                        <p:tgtEl>
                                          <p:spTgt spid="31">
                                            <p:txEl>
                                              <p:pRg st="1" end="1"/>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31">
                                            <p:txEl>
                                              <p:pRg st="2" end="2"/>
                                            </p:txEl>
                                          </p:spTgt>
                                        </p:tgtEl>
                                        <p:attrNameLst>
                                          <p:attrName>style.visibility</p:attrName>
                                        </p:attrNameLst>
                                      </p:cBhvr>
                                      <p:to>
                                        <p:strVal val="visible"/>
                                      </p:to>
                                    </p:set>
                                    <p:animEffect transition="in" filter="fade">
                                      <p:cBhvr>
                                        <p:cTn id="14" dur="500"/>
                                        <p:tgtEl>
                                          <p:spTgt spid="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4</a:t>
            </a:fld>
            <a:endParaRPr lang="en-GB" sz="1200" dirty="0">
              <a:solidFill>
                <a:srgbClr val="000000"/>
              </a:solidFill>
              <a:latin typeface="Chalkboard"/>
            </a:endParaRPr>
          </a:p>
        </p:txBody>
      </p:sp>
      <p:sp>
        <p:nvSpPr>
          <p:cNvPr id="8" name="Subtitle 2"/>
          <p:cNvSpPr txBox="1">
            <a:spLocks/>
          </p:cNvSpPr>
          <p:nvPr/>
        </p:nvSpPr>
        <p:spPr bwMode="auto">
          <a:xfrm>
            <a:off x="1043608" y="1820314"/>
            <a:ext cx="7056784"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1. Let us read 2 Timothy 3</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5"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7  2 Timothy 3</a:t>
            </a:r>
            <a:endParaRPr lang="en-GB" sz="2000" b="1" kern="0" dirty="0">
              <a:solidFill>
                <a:schemeClr val="tx1"/>
              </a:solidFill>
              <a:latin typeface="Chalkboard"/>
            </a:endParaRPr>
          </a:p>
        </p:txBody>
      </p:sp>
    </p:spTree>
    <p:extLst>
      <p:ext uri="{BB962C8B-B14F-4D97-AF65-F5344CB8AC3E}">
        <p14:creationId xmlns:p14="http://schemas.microsoft.com/office/powerpoint/2010/main" val="162828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5</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4"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7  2 Timothy 3</a:t>
            </a:r>
            <a:endParaRPr lang="en-GB" sz="2000" b="1" kern="0" dirty="0">
              <a:solidFill>
                <a:schemeClr val="tx1"/>
              </a:solidFill>
              <a:latin typeface="Chalkboard"/>
            </a:endParaRPr>
          </a:p>
        </p:txBody>
      </p:sp>
      <p:sp>
        <p:nvSpPr>
          <p:cNvPr id="27" name="TextBox 26"/>
          <p:cNvSpPr txBox="1"/>
          <p:nvPr/>
        </p:nvSpPr>
        <p:spPr>
          <a:xfrm>
            <a:off x="1431702" y="1414861"/>
            <a:ext cx="6558433" cy="3503523"/>
          </a:xfrm>
          <a:prstGeom prst="rect">
            <a:avLst/>
          </a:prstGeom>
          <a:noFill/>
        </p:spPr>
        <p:txBody>
          <a:bodyPr wrap="square" rtlCol="0">
            <a:spAutoFit/>
          </a:bodyPr>
          <a:lstStyle/>
          <a:p>
            <a:pPr fontAlgn="base">
              <a:lnSpc>
                <a:spcPts val="1900"/>
              </a:lnSpc>
              <a:spcBef>
                <a:spcPct val="0"/>
              </a:spcBef>
              <a:spcAft>
                <a:spcPct val="0"/>
              </a:spcAft>
            </a:pPr>
            <a:r>
              <a:rPr lang="en-GB" sz="1600" b="1" dirty="0">
                <a:solidFill>
                  <a:srgbClr val="000000"/>
                </a:solidFill>
                <a:latin typeface="Chalkboard"/>
              </a:rPr>
              <a:t>v </a:t>
            </a:r>
            <a:r>
              <a:rPr lang="en-GB" sz="1600" b="1" dirty="0" smtClean="0">
                <a:solidFill>
                  <a:srgbClr val="000000"/>
                </a:solidFill>
                <a:latin typeface="Chalkboard"/>
              </a:rPr>
              <a:t>1 to 9</a:t>
            </a:r>
            <a:r>
              <a:rPr lang="en-GB" sz="1600" b="1" dirty="0" smtClean="0">
                <a:solidFill>
                  <a:srgbClr val="000000"/>
                </a:solidFill>
                <a:latin typeface="Chalkboard"/>
              </a:rPr>
              <a:t>. </a:t>
            </a:r>
            <a:r>
              <a:rPr lang="en-GB" sz="1600" b="1" dirty="0">
                <a:solidFill>
                  <a:srgbClr val="000000"/>
                </a:solidFill>
                <a:latin typeface="Chalkboard"/>
              </a:rPr>
              <a:t>What did Paul tell Timothy the “last days” will be like</a:t>
            </a:r>
            <a:r>
              <a:rPr lang="en-GB" sz="1600" b="1" dirty="0" smtClean="0">
                <a:solidFill>
                  <a:srgbClr val="000000"/>
                </a:solidFill>
                <a:latin typeface="Chalkboard"/>
              </a:rPr>
              <a:t>?</a:t>
            </a:r>
          </a:p>
          <a:p>
            <a:pPr fontAlgn="base">
              <a:lnSpc>
                <a:spcPts val="1900"/>
              </a:lnSpc>
              <a:spcBef>
                <a:spcPct val="0"/>
              </a:spcBef>
              <a:spcAft>
                <a:spcPct val="0"/>
              </a:spcAft>
            </a:pPr>
            <a:r>
              <a:rPr lang="en-GB" sz="1600" dirty="0">
                <a:solidFill>
                  <a:srgbClr val="000000"/>
                </a:solidFill>
                <a:latin typeface="Chalkboard"/>
              </a:rPr>
              <a:t>People will be:</a:t>
            </a:r>
          </a:p>
          <a:p>
            <a:pPr marL="742950" lvl="1" indent="-285750" fontAlgn="base">
              <a:lnSpc>
                <a:spcPts val="1900"/>
              </a:lnSpc>
              <a:spcBef>
                <a:spcPct val="0"/>
              </a:spcBef>
              <a:spcAft>
                <a:spcPct val="0"/>
              </a:spcAft>
              <a:buFont typeface="Wingdings" panose="05000000000000000000" pitchFamily="2" charset="2"/>
              <a:buChar char="Ø"/>
            </a:pPr>
            <a:r>
              <a:rPr lang="en-GB" sz="1600" dirty="0" smtClean="0">
                <a:solidFill>
                  <a:srgbClr val="000000"/>
                </a:solidFill>
                <a:latin typeface="Chalkboard"/>
              </a:rPr>
              <a:t>self-centred</a:t>
            </a:r>
            <a:endParaRPr lang="en-GB" sz="1600" dirty="0">
              <a:solidFill>
                <a:srgbClr val="000000"/>
              </a:solidFill>
              <a:latin typeface="Chalkboard"/>
            </a:endParaRPr>
          </a:p>
          <a:p>
            <a:pPr marL="742950" lvl="1" indent="-285750" fontAlgn="base">
              <a:lnSpc>
                <a:spcPts val="1900"/>
              </a:lnSpc>
              <a:spcBef>
                <a:spcPct val="0"/>
              </a:spcBef>
              <a:spcAft>
                <a:spcPct val="0"/>
              </a:spcAft>
              <a:buFont typeface="Wingdings" panose="05000000000000000000" pitchFamily="2" charset="2"/>
              <a:buChar char="Ø"/>
            </a:pPr>
            <a:r>
              <a:rPr lang="en-GB" sz="1600" dirty="0" smtClean="0">
                <a:solidFill>
                  <a:srgbClr val="000000"/>
                </a:solidFill>
                <a:latin typeface="Chalkboard"/>
              </a:rPr>
              <a:t>greedy </a:t>
            </a:r>
            <a:endParaRPr lang="en-GB" sz="1600" dirty="0">
              <a:solidFill>
                <a:srgbClr val="000000"/>
              </a:solidFill>
              <a:latin typeface="Chalkboard"/>
            </a:endParaRPr>
          </a:p>
          <a:p>
            <a:pPr marL="742950" lvl="1" indent="-285750" fontAlgn="base">
              <a:lnSpc>
                <a:spcPts val="1900"/>
              </a:lnSpc>
              <a:spcBef>
                <a:spcPct val="0"/>
              </a:spcBef>
              <a:spcAft>
                <a:spcPct val="0"/>
              </a:spcAft>
              <a:buFont typeface="Wingdings" panose="05000000000000000000" pitchFamily="2" charset="2"/>
              <a:buChar char="Ø"/>
            </a:pPr>
            <a:r>
              <a:rPr lang="en-GB" sz="1600" dirty="0" smtClean="0">
                <a:solidFill>
                  <a:srgbClr val="000000"/>
                </a:solidFill>
                <a:latin typeface="Chalkboard"/>
              </a:rPr>
              <a:t>arrogant </a:t>
            </a:r>
            <a:r>
              <a:rPr lang="en-GB" sz="1600" dirty="0">
                <a:solidFill>
                  <a:srgbClr val="000000"/>
                </a:solidFill>
                <a:latin typeface="Chalkboard"/>
              </a:rPr>
              <a:t>and contemptuous of others</a:t>
            </a:r>
          </a:p>
          <a:p>
            <a:pPr marL="742950" lvl="1" indent="-285750" fontAlgn="base">
              <a:lnSpc>
                <a:spcPts val="1900"/>
              </a:lnSpc>
              <a:spcBef>
                <a:spcPct val="0"/>
              </a:spcBef>
              <a:spcAft>
                <a:spcPct val="0"/>
              </a:spcAft>
              <a:buFont typeface="Wingdings" panose="05000000000000000000" pitchFamily="2" charset="2"/>
              <a:buChar char="Ø"/>
            </a:pPr>
            <a:r>
              <a:rPr lang="en-GB" sz="1600" dirty="0" smtClean="0">
                <a:solidFill>
                  <a:srgbClr val="000000"/>
                </a:solidFill>
                <a:latin typeface="Chalkboard"/>
              </a:rPr>
              <a:t>loving </a:t>
            </a:r>
            <a:r>
              <a:rPr lang="en-GB" sz="1600" dirty="0">
                <a:solidFill>
                  <a:srgbClr val="000000"/>
                </a:solidFill>
                <a:latin typeface="Chalkboard"/>
              </a:rPr>
              <a:t>pleasure rather than God</a:t>
            </a:r>
          </a:p>
          <a:p>
            <a:pPr fontAlgn="base">
              <a:lnSpc>
                <a:spcPts val="1900"/>
              </a:lnSpc>
              <a:spcBef>
                <a:spcPct val="0"/>
              </a:spcBef>
              <a:spcAft>
                <a:spcPct val="0"/>
              </a:spcAft>
            </a:pPr>
            <a:endParaRPr lang="en-GB" sz="1600" dirty="0" smtClean="0">
              <a:solidFill>
                <a:srgbClr val="000000"/>
              </a:solidFill>
              <a:latin typeface="Chalkboard"/>
            </a:endParaRPr>
          </a:p>
          <a:p>
            <a:pPr fontAlgn="base">
              <a:lnSpc>
                <a:spcPts val="1900"/>
              </a:lnSpc>
              <a:spcBef>
                <a:spcPct val="0"/>
              </a:spcBef>
              <a:spcAft>
                <a:spcPct val="0"/>
              </a:spcAft>
            </a:pPr>
            <a:r>
              <a:rPr lang="en-GB" sz="1600" b="1" dirty="0">
                <a:solidFill>
                  <a:srgbClr val="000000"/>
                </a:solidFill>
                <a:latin typeface="Chalkboard"/>
              </a:rPr>
              <a:t>v </a:t>
            </a:r>
            <a:r>
              <a:rPr lang="en-GB" sz="1600" b="1" dirty="0" smtClean="0">
                <a:solidFill>
                  <a:srgbClr val="000000"/>
                </a:solidFill>
                <a:latin typeface="Chalkboard"/>
              </a:rPr>
              <a:t>10 to 13</a:t>
            </a:r>
            <a:r>
              <a:rPr lang="en-GB" sz="1600" b="1" dirty="0" smtClean="0">
                <a:solidFill>
                  <a:srgbClr val="000000"/>
                </a:solidFill>
                <a:latin typeface="Chalkboard"/>
              </a:rPr>
              <a:t>. </a:t>
            </a:r>
            <a:r>
              <a:rPr lang="en-GB" sz="1600" b="1" dirty="0">
                <a:solidFill>
                  <a:srgbClr val="000000"/>
                </a:solidFill>
                <a:latin typeface="Chalkboard"/>
              </a:rPr>
              <a:t>How </a:t>
            </a:r>
            <a:r>
              <a:rPr lang="en-GB" sz="1600" b="1" dirty="0" smtClean="0">
                <a:solidFill>
                  <a:srgbClr val="000000"/>
                </a:solidFill>
                <a:latin typeface="Chalkboard"/>
              </a:rPr>
              <a:t>was Paul an example to Timothy?</a:t>
            </a:r>
          </a:p>
          <a:p>
            <a:pPr lvl="1" fontAlgn="base">
              <a:lnSpc>
                <a:spcPts val="1900"/>
              </a:lnSpc>
              <a:spcBef>
                <a:spcPct val="0"/>
              </a:spcBef>
              <a:spcAft>
                <a:spcPct val="0"/>
              </a:spcAft>
            </a:pPr>
            <a:r>
              <a:rPr lang="en-GB" sz="1600" dirty="0" smtClean="0">
                <a:solidFill>
                  <a:srgbClr val="000000"/>
                </a:solidFill>
                <a:latin typeface="Chalkboard"/>
              </a:rPr>
              <a:t>Paul:</a:t>
            </a:r>
            <a:endParaRPr lang="en-GB" sz="1600" dirty="0">
              <a:solidFill>
                <a:srgbClr val="000000"/>
              </a:solidFill>
              <a:latin typeface="Chalkboard"/>
            </a:endParaRPr>
          </a:p>
          <a:p>
            <a:pPr marL="742950" lvl="1" indent="-285750" fontAlgn="base">
              <a:lnSpc>
                <a:spcPts val="1900"/>
              </a:lnSpc>
              <a:spcBef>
                <a:spcPct val="0"/>
              </a:spcBef>
              <a:spcAft>
                <a:spcPct val="0"/>
              </a:spcAft>
              <a:buFont typeface="Wingdings" panose="05000000000000000000" pitchFamily="2" charset="2"/>
              <a:buChar char="Ø"/>
            </a:pPr>
            <a:r>
              <a:rPr lang="en-GB" sz="1600" dirty="0" smtClean="0">
                <a:solidFill>
                  <a:srgbClr val="000000"/>
                </a:solidFill>
                <a:latin typeface="Chalkboard"/>
              </a:rPr>
              <a:t>had </a:t>
            </a:r>
            <a:r>
              <a:rPr lang="en-GB" sz="1600" dirty="0">
                <a:solidFill>
                  <a:srgbClr val="000000"/>
                </a:solidFill>
                <a:latin typeface="Chalkboard"/>
              </a:rPr>
              <a:t>a purpose in </a:t>
            </a:r>
            <a:r>
              <a:rPr lang="en-GB" sz="1600" dirty="0" smtClean="0">
                <a:solidFill>
                  <a:srgbClr val="000000"/>
                </a:solidFill>
                <a:latin typeface="Chalkboard"/>
              </a:rPr>
              <a:t>life</a:t>
            </a:r>
          </a:p>
          <a:p>
            <a:pPr marL="742950" lvl="1" indent="-285750" fontAlgn="base">
              <a:lnSpc>
                <a:spcPts val="1900"/>
              </a:lnSpc>
              <a:spcBef>
                <a:spcPct val="0"/>
              </a:spcBef>
              <a:spcAft>
                <a:spcPct val="0"/>
              </a:spcAft>
              <a:buFont typeface="Wingdings" panose="05000000000000000000" pitchFamily="2" charset="2"/>
              <a:buChar char="Ø"/>
            </a:pPr>
            <a:r>
              <a:rPr lang="en-GB" sz="1600" dirty="0" smtClean="0">
                <a:solidFill>
                  <a:srgbClr val="000000"/>
                </a:solidFill>
                <a:latin typeface="Chalkboard"/>
              </a:rPr>
              <a:t>showed faith </a:t>
            </a:r>
          </a:p>
          <a:p>
            <a:pPr marL="742950" lvl="1" indent="-285750" fontAlgn="base">
              <a:lnSpc>
                <a:spcPts val="1900"/>
              </a:lnSpc>
              <a:spcBef>
                <a:spcPct val="0"/>
              </a:spcBef>
              <a:spcAft>
                <a:spcPct val="0"/>
              </a:spcAft>
              <a:buFont typeface="Wingdings" panose="05000000000000000000" pitchFamily="2" charset="2"/>
              <a:buChar char="Ø"/>
            </a:pPr>
            <a:r>
              <a:rPr lang="en-GB" sz="1600" dirty="0" smtClean="0">
                <a:solidFill>
                  <a:srgbClr val="000000"/>
                </a:solidFill>
                <a:latin typeface="Chalkboard"/>
              </a:rPr>
              <a:t>showed patience, love and endurance</a:t>
            </a:r>
          </a:p>
          <a:p>
            <a:pPr marL="742950" lvl="1" indent="-285750" fontAlgn="base">
              <a:lnSpc>
                <a:spcPts val="1900"/>
              </a:lnSpc>
              <a:spcBef>
                <a:spcPct val="0"/>
              </a:spcBef>
              <a:spcAft>
                <a:spcPct val="0"/>
              </a:spcAft>
              <a:buFont typeface="Wingdings" panose="05000000000000000000" pitchFamily="2" charset="2"/>
              <a:buChar char="Ø"/>
            </a:pPr>
            <a:r>
              <a:rPr lang="en-GB" sz="1600" dirty="0" smtClean="0">
                <a:solidFill>
                  <a:srgbClr val="000000"/>
                </a:solidFill>
                <a:latin typeface="Chalkboard"/>
              </a:rPr>
              <a:t>suffered persecution </a:t>
            </a:r>
          </a:p>
          <a:p>
            <a:pPr marL="742950" lvl="1" indent="-285750" fontAlgn="base">
              <a:lnSpc>
                <a:spcPts val="1900"/>
              </a:lnSpc>
              <a:spcBef>
                <a:spcPct val="0"/>
              </a:spcBef>
              <a:spcAft>
                <a:spcPct val="0"/>
              </a:spcAft>
              <a:buFont typeface="Wingdings" panose="05000000000000000000" pitchFamily="2" charset="2"/>
              <a:buChar char="Ø"/>
            </a:pPr>
            <a:endParaRPr lang="en-GB" sz="1600" dirty="0">
              <a:solidFill>
                <a:srgbClr val="000000"/>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7">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7">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7">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7">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7">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7">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6</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1"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7  2 Timothy 3</a:t>
            </a:r>
            <a:endParaRPr lang="en-GB" sz="2000" b="1" kern="0" dirty="0">
              <a:solidFill>
                <a:schemeClr val="tx1"/>
              </a:solidFill>
              <a:latin typeface="Chalkboard"/>
            </a:endParaRPr>
          </a:p>
        </p:txBody>
      </p:sp>
      <p:sp>
        <p:nvSpPr>
          <p:cNvPr id="22" name="TextBox 21"/>
          <p:cNvSpPr txBox="1"/>
          <p:nvPr/>
        </p:nvSpPr>
        <p:spPr>
          <a:xfrm>
            <a:off x="1547664" y="1635646"/>
            <a:ext cx="6558433" cy="2226122"/>
          </a:xfrm>
          <a:prstGeom prst="rect">
            <a:avLst/>
          </a:prstGeom>
          <a:noFill/>
        </p:spPr>
        <p:txBody>
          <a:bodyPr wrap="square" rtlCol="0">
            <a:spAutoFit/>
          </a:bodyPr>
          <a:lstStyle/>
          <a:p>
            <a:pPr fontAlgn="base">
              <a:lnSpc>
                <a:spcPts val="2100"/>
              </a:lnSpc>
              <a:spcBef>
                <a:spcPct val="0"/>
              </a:spcBef>
              <a:spcAft>
                <a:spcPct val="0"/>
              </a:spcAft>
            </a:pPr>
            <a:r>
              <a:rPr lang="en-GB" sz="1600" b="1" dirty="0">
                <a:solidFill>
                  <a:srgbClr val="000000"/>
                </a:solidFill>
                <a:latin typeface="Chalkboard"/>
              </a:rPr>
              <a:t>v </a:t>
            </a:r>
            <a:r>
              <a:rPr lang="en-GB" sz="1600" b="1" dirty="0" smtClean="0">
                <a:solidFill>
                  <a:srgbClr val="000000"/>
                </a:solidFill>
                <a:latin typeface="Chalkboard"/>
              </a:rPr>
              <a:t>14 and 15</a:t>
            </a:r>
            <a:r>
              <a:rPr lang="en-GB" sz="1600" b="1" dirty="0" smtClean="0">
                <a:solidFill>
                  <a:srgbClr val="000000"/>
                </a:solidFill>
                <a:latin typeface="Chalkboard"/>
              </a:rPr>
              <a:t>. </a:t>
            </a:r>
            <a:r>
              <a:rPr lang="en-GB" sz="1600" b="1" dirty="0">
                <a:solidFill>
                  <a:srgbClr val="000000"/>
                </a:solidFill>
                <a:latin typeface="Chalkboard"/>
              </a:rPr>
              <a:t>How does Paul encourage Timothy (and us) to remain faithful in a godless world</a:t>
            </a:r>
            <a:r>
              <a:rPr lang="en-GB" sz="1600" b="1" dirty="0" smtClean="0">
                <a:solidFill>
                  <a:srgbClr val="000000"/>
                </a:solidFill>
                <a:latin typeface="Chalkboard"/>
              </a:rPr>
              <a:t>?</a:t>
            </a:r>
          </a:p>
          <a:p>
            <a:pPr fontAlgn="base">
              <a:lnSpc>
                <a:spcPts val="2100"/>
              </a:lnSpc>
              <a:spcBef>
                <a:spcPct val="0"/>
              </a:spcBef>
              <a:spcAft>
                <a:spcPct val="0"/>
              </a:spcAft>
            </a:pPr>
            <a:r>
              <a:rPr lang="en-GB" sz="1600" dirty="0">
                <a:solidFill>
                  <a:srgbClr val="000000"/>
                </a:solidFill>
                <a:latin typeface="Chalkboard"/>
              </a:rPr>
              <a:t>He encouraged him to hold on to what he had learned from the Holy Scriptures</a:t>
            </a:r>
            <a:r>
              <a:rPr lang="en-GB" sz="1600" dirty="0" smtClean="0">
                <a:solidFill>
                  <a:srgbClr val="000000"/>
                </a:solidFill>
                <a:latin typeface="Chalkboard"/>
              </a:rPr>
              <a:t>.</a:t>
            </a:r>
          </a:p>
          <a:p>
            <a:pPr fontAlgn="base">
              <a:lnSpc>
                <a:spcPts val="2100"/>
              </a:lnSpc>
              <a:spcBef>
                <a:spcPct val="0"/>
              </a:spcBef>
              <a:spcAft>
                <a:spcPct val="0"/>
              </a:spcAft>
            </a:pPr>
            <a:endParaRPr lang="en-GB" sz="1600" dirty="0" smtClean="0">
              <a:solidFill>
                <a:srgbClr val="000000"/>
              </a:solidFill>
              <a:latin typeface="Chalkboard"/>
            </a:endParaRPr>
          </a:p>
          <a:p>
            <a:pPr fontAlgn="base">
              <a:lnSpc>
                <a:spcPts val="2100"/>
              </a:lnSpc>
              <a:spcBef>
                <a:spcPct val="0"/>
              </a:spcBef>
              <a:spcAft>
                <a:spcPct val="0"/>
              </a:spcAft>
            </a:pPr>
            <a:r>
              <a:rPr lang="en-GB" sz="1600" b="1" dirty="0">
                <a:solidFill>
                  <a:srgbClr val="000000"/>
                </a:solidFill>
                <a:latin typeface="Chalkboard"/>
              </a:rPr>
              <a:t>v </a:t>
            </a:r>
            <a:r>
              <a:rPr lang="en-GB" sz="1600" b="1" dirty="0" smtClean="0">
                <a:solidFill>
                  <a:srgbClr val="000000"/>
                </a:solidFill>
                <a:latin typeface="Chalkboard"/>
              </a:rPr>
              <a:t>16 and 17</a:t>
            </a:r>
            <a:r>
              <a:rPr lang="en-GB" sz="1600" b="1" dirty="0" smtClean="0">
                <a:solidFill>
                  <a:srgbClr val="000000"/>
                </a:solidFill>
                <a:latin typeface="Chalkboard"/>
              </a:rPr>
              <a:t>. </a:t>
            </a:r>
            <a:r>
              <a:rPr lang="en-GB" sz="1600" b="1" dirty="0">
                <a:solidFill>
                  <a:srgbClr val="000000"/>
                </a:solidFill>
                <a:latin typeface="Chalkboard"/>
              </a:rPr>
              <a:t>Why does Paul say we should read the </a:t>
            </a:r>
            <a:r>
              <a:rPr lang="en-GB" sz="1600" b="1" dirty="0" smtClean="0">
                <a:solidFill>
                  <a:srgbClr val="000000"/>
                </a:solidFill>
                <a:latin typeface="Chalkboard"/>
              </a:rPr>
              <a:t>Scriptures?</a:t>
            </a:r>
          </a:p>
          <a:p>
            <a:pPr fontAlgn="base">
              <a:lnSpc>
                <a:spcPts val="2100"/>
              </a:lnSpc>
              <a:spcBef>
                <a:spcPct val="0"/>
              </a:spcBef>
              <a:spcAft>
                <a:spcPct val="0"/>
              </a:spcAft>
            </a:pPr>
            <a:r>
              <a:rPr lang="en-GB" sz="1600" dirty="0">
                <a:solidFill>
                  <a:srgbClr val="000000"/>
                </a:solidFill>
                <a:latin typeface="Chalkboard"/>
              </a:rPr>
              <a:t>He tells Timothy that the </a:t>
            </a:r>
            <a:r>
              <a:rPr lang="en-GB" sz="1600" dirty="0" smtClean="0">
                <a:solidFill>
                  <a:srgbClr val="000000"/>
                </a:solidFill>
                <a:latin typeface="Chalkboard"/>
              </a:rPr>
              <a:t>Scriptures </a:t>
            </a:r>
            <a:r>
              <a:rPr lang="en-GB" sz="1600" dirty="0">
                <a:solidFill>
                  <a:srgbClr val="000000"/>
                </a:solidFill>
                <a:latin typeface="Chalkboard"/>
              </a:rPr>
              <a:t>help us learn about salvation through faith in Jesus.</a:t>
            </a: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xEl>
                                              <p:pRg st="1" end="1"/>
                                            </p:txEl>
                                          </p:spTgt>
                                        </p:tgtEl>
                                        <p:attrNameLst>
                                          <p:attrName>style.visibility</p:attrName>
                                        </p:attrNameLst>
                                      </p:cBhvr>
                                      <p:to>
                                        <p:strVal val="visible"/>
                                      </p:to>
                                    </p:set>
                                    <p:animEffect transition="in" filter="fade">
                                      <p:cBhvr>
                                        <p:cTn id="7" dur="500"/>
                                        <p:tgtEl>
                                          <p:spTgt spid="2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xEl>
                                              <p:pRg st="3" end="3"/>
                                            </p:txEl>
                                          </p:spTgt>
                                        </p:tgtEl>
                                        <p:attrNameLst>
                                          <p:attrName>style.visibility</p:attrName>
                                        </p:attrNameLst>
                                      </p:cBhvr>
                                      <p:to>
                                        <p:strVal val="visible"/>
                                      </p:to>
                                    </p:set>
                                    <p:animEffect transition="in" filter="fade">
                                      <p:cBhvr>
                                        <p:cTn id="12" dur="500"/>
                                        <p:tgtEl>
                                          <p:spTgt spid="2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xEl>
                                              <p:pRg st="4" end="4"/>
                                            </p:txEl>
                                          </p:spTgt>
                                        </p:tgtEl>
                                        <p:attrNameLst>
                                          <p:attrName>style.visibility</p:attrName>
                                        </p:attrNameLst>
                                      </p:cBhvr>
                                      <p:to>
                                        <p:strVal val="visible"/>
                                      </p:to>
                                    </p:set>
                                    <p:animEffect transition="in" filter="fade">
                                      <p:cBhvr>
                                        <p:cTn id="17" dur="500"/>
                                        <p:tgtEl>
                                          <p:spTgt spid="2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7</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62" name="Subtitle 2"/>
          <p:cNvSpPr txBox="1">
            <a:spLocks/>
          </p:cNvSpPr>
          <p:nvPr/>
        </p:nvSpPr>
        <p:spPr bwMode="auto">
          <a:xfrm>
            <a:off x="1491519" y="1059582"/>
            <a:ext cx="5904656"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a:t>
            </a:r>
          </a:p>
          <a:p>
            <a:pPr marL="457200" lvl="1" indent="0">
              <a:buClr>
                <a:srgbClr val="000000"/>
              </a:buClr>
              <a:buNone/>
            </a:pPr>
            <a:r>
              <a:rPr lang="en-GB" sz="1600" b="1" dirty="0">
                <a:solidFill>
                  <a:srgbClr val="333333"/>
                </a:solidFill>
                <a:latin typeface="Chalkboard"/>
              </a:rPr>
              <a:t>Faith (belief) in Jesus Christ</a:t>
            </a:r>
            <a:endParaRPr lang="en-GB" sz="1600" b="1" kern="0" dirty="0">
              <a:solidFill>
                <a:srgbClr val="333333"/>
              </a:solidFill>
              <a:latin typeface="Candara" panose="020E0502030303020204" pitchFamily="34" charset="0"/>
            </a:endParaRPr>
          </a:p>
          <a:p>
            <a:pPr algn="l">
              <a:buClr>
                <a:srgbClr val="000000"/>
              </a:buClr>
            </a:pPr>
            <a:endParaRPr lang="en-GB" sz="1600" b="1" kern="0" dirty="0">
              <a:solidFill>
                <a:srgbClr val="333333"/>
              </a:solidFill>
              <a:latin typeface="Candara" panose="020E0502030303020204" pitchFamily="34" charset="0"/>
            </a:endParaRPr>
          </a:p>
        </p:txBody>
      </p:sp>
      <p:sp>
        <p:nvSpPr>
          <p:cNvPr id="81"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7  2 Timothy 3</a:t>
            </a:r>
            <a:endParaRPr lang="en-GB" sz="2000" b="1" kern="0" dirty="0">
              <a:solidFill>
                <a:schemeClr val="tx1"/>
              </a:solidFill>
              <a:latin typeface="Chalkboard"/>
            </a:endParaRPr>
          </a:p>
        </p:txBody>
      </p:sp>
      <p:sp>
        <p:nvSpPr>
          <p:cNvPr id="82" name="TextBox 81"/>
          <p:cNvSpPr txBox="1"/>
          <p:nvPr/>
        </p:nvSpPr>
        <p:spPr>
          <a:xfrm>
            <a:off x="2555776" y="1851670"/>
            <a:ext cx="5849788" cy="2762808"/>
          </a:xfrm>
          <a:prstGeom prst="rect">
            <a:avLst/>
          </a:prstGeom>
          <a:solidFill>
            <a:srgbClr val="FFFFCC"/>
          </a:solidFill>
        </p:spPr>
        <p:txBody>
          <a:bodyPr wrap="square" rtlCol="0">
            <a:spAutoFit/>
          </a:bodyPr>
          <a:lstStyle/>
          <a:p>
            <a:pPr marL="0" marR="0" lvl="0" indent="0" algn="ctr" defTabSz="914400" eaLnBrk="1" fontAlgn="base" latinLnBrk="0" hangingPunct="1">
              <a:lnSpc>
                <a:spcPts val="2100"/>
              </a:lnSpc>
              <a:buClrTx/>
              <a:buSzTx/>
              <a:buFontTx/>
              <a:buNone/>
              <a:tabLst/>
              <a:defRPr/>
            </a:pPr>
            <a:r>
              <a:rPr kumimoji="0" lang="en-GB" sz="1600" b="1" i="0" u="none" strike="noStrike" kern="0" cap="none" spc="0" normalizeH="0" baseline="0" noProof="0" dirty="0" smtClean="0">
                <a:ln>
                  <a:noFill/>
                </a:ln>
                <a:solidFill>
                  <a:srgbClr val="000000"/>
                </a:solidFill>
                <a:effectLst/>
                <a:uLnTx/>
                <a:uFillTx/>
                <a:latin typeface="Chalkboard"/>
              </a:rPr>
              <a:t>Main point(s)</a:t>
            </a:r>
            <a:endParaRPr kumimoji="0" lang="en-GB" sz="1600" b="0" i="0" u="none" strike="noStrike" kern="0" cap="none" spc="0" normalizeH="0" baseline="0" noProof="0" dirty="0" smtClean="0">
              <a:ln>
                <a:noFill/>
              </a:ln>
              <a:solidFill>
                <a:srgbClr val="000000"/>
              </a:solidFill>
              <a:effectLst/>
              <a:uLnTx/>
              <a:uFillTx/>
              <a:latin typeface="Chalkboard"/>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p:txBody>
      </p:sp>
      <p:sp>
        <p:nvSpPr>
          <p:cNvPr id="83" name="TextBox 82"/>
          <p:cNvSpPr txBox="1"/>
          <p:nvPr/>
        </p:nvSpPr>
        <p:spPr>
          <a:xfrm>
            <a:off x="884734" y="1836812"/>
            <a:ext cx="1512168" cy="2762808"/>
          </a:xfrm>
          <a:prstGeom prst="rect">
            <a:avLst/>
          </a:prstGeom>
          <a:solidFill>
            <a:srgbClr val="FFFFFF">
              <a:lumMod val="95000"/>
            </a:srgbClr>
          </a:solidFill>
        </p:spPr>
        <p:txBody>
          <a:bodyPr wrap="square" rtlCol="0">
            <a:spAutoFit/>
          </a:bodyPr>
          <a:lstStyle/>
          <a:p>
            <a:pPr marL="0" marR="0" lvl="0" indent="0" algn="ctr" defTabSz="914400" eaLnBrk="1" fontAlgn="base" latinLnBrk="0" hangingPunct="1">
              <a:lnSpc>
                <a:spcPts val="2100"/>
              </a:lnSpc>
              <a:buClrTx/>
              <a:buSzTx/>
              <a:buFontTx/>
              <a:buNone/>
              <a:tabLst/>
              <a:defRPr/>
            </a:pPr>
            <a:r>
              <a:rPr kumimoji="0" lang="en-GB" sz="1600" b="1" i="0" u="none" strike="noStrike" kern="0" cap="none" spc="0" normalizeH="0" baseline="0" noProof="0" dirty="0" smtClean="0">
                <a:ln>
                  <a:noFill/>
                </a:ln>
                <a:solidFill>
                  <a:srgbClr val="000000"/>
                </a:solidFill>
                <a:effectLst/>
                <a:uLnTx/>
                <a:uFillTx/>
                <a:latin typeface="Chalkboard"/>
              </a:rPr>
              <a:t>Verse(s)</a:t>
            </a:r>
            <a:endParaRPr kumimoji="0" lang="en-GB" sz="1600" b="0" i="0" u="none" strike="noStrike" kern="0" cap="none" spc="0" normalizeH="0" baseline="0" noProof="0" dirty="0" smtClean="0">
              <a:ln>
                <a:noFill/>
              </a:ln>
              <a:solidFill>
                <a:srgbClr val="000000"/>
              </a:solidFill>
              <a:effectLst/>
              <a:uLnTx/>
              <a:uFillTx/>
              <a:latin typeface="Chalkboard"/>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p:txBody>
      </p:sp>
      <p:sp>
        <p:nvSpPr>
          <p:cNvPr id="84" name="TextBox 83"/>
          <p:cNvSpPr txBox="1"/>
          <p:nvPr/>
        </p:nvSpPr>
        <p:spPr>
          <a:xfrm>
            <a:off x="923644" y="2268860"/>
            <a:ext cx="1512168" cy="338554"/>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John 20 v 31</a:t>
            </a:r>
          </a:p>
        </p:txBody>
      </p:sp>
      <p:sp>
        <p:nvSpPr>
          <p:cNvPr id="85" name="TextBox 84"/>
          <p:cNvSpPr txBox="1"/>
          <p:nvPr/>
        </p:nvSpPr>
        <p:spPr>
          <a:xfrm>
            <a:off x="2585888" y="2268860"/>
            <a:ext cx="5787678" cy="610295"/>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John says he has written so that others may believe in Jesus and so have life.</a:t>
            </a:r>
          </a:p>
        </p:txBody>
      </p:sp>
      <p:sp>
        <p:nvSpPr>
          <p:cNvPr id="86" name="TextBox 85"/>
          <p:cNvSpPr txBox="1"/>
          <p:nvPr/>
        </p:nvSpPr>
        <p:spPr>
          <a:xfrm>
            <a:off x="937287" y="3019938"/>
            <a:ext cx="1599034" cy="338554"/>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Acts 15 v 11</a:t>
            </a:r>
          </a:p>
        </p:txBody>
      </p:sp>
      <p:sp>
        <p:nvSpPr>
          <p:cNvPr id="87" name="TextBox 86"/>
          <p:cNvSpPr txBox="1"/>
          <p:nvPr/>
        </p:nvSpPr>
        <p:spPr>
          <a:xfrm>
            <a:off x="2578298" y="3018342"/>
            <a:ext cx="5787678" cy="610295"/>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Peter tells his fellow believers that we are saved through the grace (unmerited favour) of Jesus Christ.</a:t>
            </a:r>
          </a:p>
        </p:txBody>
      </p:sp>
      <p:sp>
        <p:nvSpPr>
          <p:cNvPr id="88" name="TextBox 87"/>
          <p:cNvSpPr txBox="1"/>
          <p:nvPr/>
        </p:nvSpPr>
        <p:spPr>
          <a:xfrm>
            <a:off x="979228" y="3873163"/>
            <a:ext cx="1656387" cy="361637"/>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Romans 10 v 9</a:t>
            </a:r>
          </a:p>
        </p:txBody>
      </p:sp>
      <p:sp>
        <p:nvSpPr>
          <p:cNvPr id="89" name="TextBox 88"/>
          <p:cNvSpPr txBox="1"/>
          <p:nvPr/>
        </p:nvSpPr>
        <p:spPr>
          <a:xfrm>
            <a:off x="2617886" y="3873164"/>
            <a:ext cx="5787678" cy="338554"/>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We must believe in the resurrection of Jesus</a:t>
            </a:r>
            <a:r>
              <a:rPr lang="en-GB" sz="1600" dirty="0" smtClean="0">
                <a:solidFill>
                  <a:srgbClr val="000000"/>
                </a:solidFill>
                <a:latin typeface="Chalkboard"/>
              </a:rPr>
              <a:t>.</a:t>
            </a:r>
            <a:endParaRPr lang="en-GB" sz="1600" dirty="0">
              <a:solidFill>
                <a:srgbClr val="000000"/>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P spid="86" grpId="0"/>
      <p:bldP spid="87" grpId="0"/>
      <p:bldP spid="88" grpId="0"/>
      <p:bldP spid="8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8</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17" name="Subtitle 2"/>
          <p:cNvSpPr txBox="1">
            <a:spLocks/>
          </p:cNvSpPr>
          <p:nvPr/>
        </p:nvSpPr>
        <p:spPr bwMode="auto">
          <a:xfrm>
            <a:off x="1491519" y="1059582"/>
            <a:ext cx="5904656"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a:t>
            </a:r>
          </a:p>
          <a:p>
            <a:pPr marL="457200" lvl="1" indent="0">
              <a:buClr>
                <a:srgbClr val="000000"/>
              </a:buClr>
              <a:buNone/>
            </a:pPr>
            <a:r>
              <a:rPr lang="en-GB" sz="1600" b="1" dirty="0">
                <a:solidFill>
                  <a:srgbClr val="333333"/>
                </a:solidFill>
                <a:latin typeface="Chalkboard"/>
              </a:rPr>
              <a:t>Faith (belief) in Jesus Christ</a:t>
            </a:r>
            <a:endParaRPr lang="en-GB" sz="1600" b="1" kern="0" dirty="0">
              <a:solidFill>
                <a:srgbClr val="333333"/>
              </a:solidFill>
              <a:latin typeface="Candara" panose="020E0502030303020204" pitchFamily="34" charset="0"/>
            </a:endParaRPr>
          </a:p>
          <a:p>
            <a:pPr algn="l">
              <a:buClr>
                <a:srgbClr val="000000"/>
              </a:buClr>
            </a:pPr>
            <a:endParaRPr lang="en-GB" sz="1600" b="1" kern="0" dirty="0">
              <a:solidFill>
                <a:srgbClr val="333333"/>
              </a:solidFill>
              <a:latin typeface="Candara" panose="020E0502030303020204" pitchFamily="34" charset="0"/>
            </a:endParaRPr>
          </a:p>
        </p:txBody>
      </p:sp>
      <p:sp>
        <p:nvSpPr>
          <p:cNvPr id="22"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7  2 Timothy 3</a:t>
            </a:r>
            <a:endParaRPr lang="en-GB" sz="2000" b="1" kern="0" dirty="0">
              <a:solidFill>
                <a:schemeClr val="tx1"/>
              </a:solidFill>
              <a:latin typeface="Chalkboard"/>
            </a:endParaRPr>
          </a:p>
        </p:txBody>
      </p:sp>
      <p:sp>
        <p:nvSpPr>
          <p:cNvPr id="23" name="TextBox 22"/>
          <p:cNvSpPr txBox="1"/>
          <p:nvPr/>
        </p:nvSpPr>
        <p:spPr>
          <a:xfrm>
            <a:off x="2533189" y="1704521"/>
            <a:ext cx="5849788" cy="2762808"/>
          </a:xfrm>
          <a:prstGeom prst="rect">
            <a:avLst/>
          </a:prstGeom>
          <a:solidFill>
            <a:srgbClr val="FFFFCC"/>
          </a:solidFill>
        </p:spPr>
        <p:txBody>
          <a:bodyPr wrap="square" rtlCol="0">
            <a:spAutoFit/>
          </a:bodyPr>
          <a:lstStyle/>
          <a:p>
            <a:pPr marL="0" marR="0" lvl="0" indent="0" algn="ctr" defTabSz="914400" eaLnBrk="1" fontAlgn="base" latinLnBrk="0" hangingPunct="1">
              <a:lnSpc>
                <a:spcPts val="2100"/>
              </a:lnSpc>
              <a:buClrTx/>
              <a:buSzTx/>
              <a:buFontTx/>
              <a:buNone/>
              <a:tabLst/>
              <a:defRPr/>
            </a:pPr>
            <a:r>
              <a:rPr kumimoji="0" lang="en-GB" sz="1600" b="1" i="0" u="none" strike="noStrike" kern="0" cap="none" spc="0" normalizeH="0" baseline="0" noProof="0" dirty="0" smtClean="0">
                <a:ln>
                  <a:noFill/>
                </a:ln>
                <a:solidFill>
                  <a:srgbClr val="000000"/>
                </a:solidFill>
                <a:effectLst/>
                <a:uLnTx/>
                <a:uFillTx/>
                <a:latin typeface="Chalkboard"/>
              </a:rPr>
              <a:t>Main point(s)</a:t>
            </a:r>
            <a:endParaRPr kumimoji="0" lang="en-GB" sz="1600" b="0" i="0" u="none" strike="noStrike" kern="0" cap="none" spc="0" normalizeH="0" baseline="0" noProof="0" dirty="0" smtClean="0">
              <a:ln>
                <a:noFill/>
              </a:ln>
              <a:solidFill>
                <a:srgbClr val="000000"/>
              </a:solidFill>
              <a:effectLst/>
              <a:uLnTx/>
              <a:uFillTx/>
              <a:latin typeface="Chalkboard"/>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p:txBody>
      </p:sp>
      <p:sp>
        <p:nvSpPr>
          <p:cNvPr id="24" name="TextBox 23"/>
          <p:cNvSpPr txBox="1"/>
          <p:nvPr/>
        </p:nvSpPr>
        <p:spPr>
          <a:xfrm>
            <a:off x="862147" y="1689663"/>
            <a:ext cx="1512168" cy="2762808"/>
          </a:xfrm>
          <a:prstGeom prst="rect">
            <a:avLst/>
          </a:prstGeom>
          <a:solidFill>
            <a:srgbClr val="FFFFFF">
              <a:lumMod val="95000"/>
            </a:srgbClr>
          </a:solidFill>
        </p:spPr>
        <p:txBody>
          <a:bodyPr wrap="square" rtlCol="0">
            <a:spAutoFit/>
          </a:bodyPr>
          <a:lstStyle/>
          <a:p>
            <a:pPr marL="0" marR="0" lvl="0" indent="0" algn="ctr" defTabSz="914400" eaLnBrk="1" fontAlgn="base" latinLnBrk="0" hangingPunct="1">
              <a:lnSpc>
                <a:spcPts val="2100"/>
              </a:lnSpc>
              <a:buClrTx/>
              <a:buSzTx/>
              <a:buFontTx/>
              <a:buNone/>
              <a:tabLst/>
              <a:defRPr/>
            </a:pPr>
            <a:r>
              <a:rPr kumimoji="0" lang="en-GB" sz="1600" b="1" i="0" u="none" strike="noStrike" kern="0" cap="none" spc="0" normalizeH="0" baseline="0" noProof="0" dirty="0" smtClean="0">
                <a:ln>
                  <a:noFill/>
                </a:ln>
                <a:solidFill>
                  <a:srgbClr val="000000"/>
                </a:solidFill>
                <a:effectLst/>
                <a:uLnTx/>
                <a:uFillTx/>
                <a:latin typeface="Chalkboard"/>
              </a:rPr>
              <a:t>Verse(s)</a:t>
            </a:r>
            <a:endParaRPr kumimoji="0" lang="en-GB" sz="1600" b="0" i="0" u="none" strike="noStrike" kern="0" cap="none" spc="0" normalizeH="0" baseline="0" noProof="0" dirty="0" smtClean="0">
              <a:ln>
                <a:noFill/>
              </a:ln>
              <a:solidFill>
                <a:srgbClr val="000000"/>
              </a:solidFill>
              <a:effectLst/>
              <a:uLnTx/>
              <a:uFillTx/>
              <a:latin typeface="Chalkboard"/>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p:txBody>
      </p:sp>
      <p:sp>
        <p:nvSpPr>
          <p:cNvPr id="25" name="TextBox 24"/>
          <p:cNvSpPr txBox="1"/>
          <p:nvPr/>
        </p:nvSpPr>
        <p:spPr>
          <a:xfrm>
            <a:off x="933482" y="2121711"/>
            <a:ext cx="1512168" cy="610295"/>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Galatians 2 v 16</a:t>
            </a:r>
          </a:p>
        </p:txBody>
      </p:sp>
      <p:sp>
        <p:nvSpPr>
          <p:cNvPr id="26" name="TextBox 25"/>
          <p:cNvSpPr txBox="1"/>
          <p:nvPr/>
        </p:nvSpPr>
        <p:spPr>
          <a:xfrm>
            <a:off x="2563301" y="2121711"/>
            <a:ext cx="5787678" cy="610295"/>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We are not justified (made right with God) by what we do, but by faith in Jesus Christ.</a:t>
            </a:r>
          </a:p>
        </p:txBody>
      </p:sp>
      <p:sp>
        <p:nvSpPr>
          <p:cNvPr id="27" name="TextBox 26"/>
          <p:cNvSpPr txBox="1"/>
          <p:nvPr/>
        </p:nvSpPr>
        <p:spPr>
          <a:xfrm>
            <a:off x="934155" y="2872789"/>
            <a:ext cx="1599034" cy="610295"/>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Galatians 3 v 26 to 28</a:t>
            </a:r>
          </a:p>
        </p:txBody>
      </p:sp>
      <p:sp>
        <p:nvSpPr>
          <p:cNvPr id="28" name="TextBox 27"/>
          <p:cNvSpPr txBox="1"/>
          <p:nvPr/>
        </p:nvSpPr>
        <p:spPr>
          <a:xfrm>
            <a:off x="2555711" y="2871193"/>
            <a:ext cx="5787678" cy="338554"/>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Baptism is part of expressing our faith in Jesus Christ</a:t>
            </a:r>
            <a:r>
              <a:rPr lang="en-GB" sz="1600" dirty="0" smtClean="0">
                <a:solidFill>
                  <a:srgbClr val="000000"/>
                </a:solidFill>
                <a:latin typeface="Chalkboard"/>
              </a:rPr>
              <a:t>.</a:t>
            </a:r>
            <a:endParaRPr lang="en-GB" sz="1600" dirty="0">
              <a:solidFill>
                <a:srgbClr val="000000"/>
              </a:solidFill>
              <a:latin typeface="Chalkboard"/>
            </a:endParaRPr>
          </a:p>
        </p:txBody>
      </p:sp>
      <p:sp>
        <p:nvSpPr>
          <p:cNvPr id="29" name="TextBox 28"/>
          <p:cNvSpPr txBox="1"/>
          <p:nvPr/>
        </p:nvSpPr>
        <p:spPr>
          <a:xfrm>
            <a:off x="982581" y="3700074"/>
            <a:ext cx="1281487" cy="610295"/>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1 John 3 v 23</a:t>
            </a:r>
          </a:p>
        </p:txBody>
      </p:sp>
      <p:sp>
        <p:nvSpPr>
          <p:cNvPr id="30" name="TextBox 29"/>
          <p:cNvSpPr txBox="1"/>
          <p:nvPr/>
        </p:nvSpPr>
        <p:spPr>
          <a:xfrm>
            <a:off x="2595299" y="3700075"/>
            <a:ext cx="5787678" cy="610295"/>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Belief in Jesus involves obeying him and showing love to others</a:t>
            </a:r>
            <a:r>
              <a:rPr lang="en-GB" sz="1600" dirty="0" smtClean="0">
                <a:solidFill>
                  <a:srgbClr val="000000"/>
                </a:solidFill>
                <a:latin typeface="Chalkboard"/>
              </a:rPr>
              <a:t>.</a:t>
            </a:r>
            <a:endParaRPr lang="en-GB" sz="1600" dirty="0">
              <a:solidFill>
                <a:srgbClr val="000000"/>
              </a:solidFill>
              <a:latin typeface="Chalkboard"/>
            </a:endParaRPr>
          </a:p>
        </p:txBody>
      </p:sp>
    </p:spTree>
    <p:extLst>
      <p:ext uri="{BB962C8B-B14F-4D97-AF65-F5344CB8AC3E}">
        <p14:creationId xmlns:p14="http://schemas.microsoft.com/office/powerpoint/2010/main" val="1625009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P spid="29" grpId="0"/>
      <p:bldP spid="3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9</a:t>
            </a:fld>
            <a:endParaRPr lang="en-GB" sz="1200" dirty="0">
              <a:solidFill>
                <a:srgbClr val="000000"/>
              </a:solidFill>
              <a:latin typeface="Chalkboard"/>
            </a:endParaRPr>
          </a:p>
        </p:txBody>
      </p:sp>
      <p:sp>
        <p:nvSpPr>
          <p:cNvPr id="8" name="Subtitle 2"/>
          <p:cNvSpPr txBox="1">
            <a:spLocks/>
          </p:cNvSpPr>
          <p:nvPr/>
        </p:nvSpPr>
        <p:spPr bwMode="auto">
          <a:xfrm>
            <a:off x="1258213" y="1820314"/>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Comments or questions</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2"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7  2 Timothy 3</a:t>
            </a:r>
            <a:endParaRPr lang="en-GB" sz="2000" b="1" kern="0" dirty="0">
              <a:solidFill>
                <a:schemeClr val="tx1"/>
              </a:solidFill>
              <a:latin typeface="Chalkboard"/>
            </a:endParaRPr>
          </a:p>
        </p:txBody>
      </p:sp>
    </p:spTree>
    <p:extLst>
      <p:ext uri="{BB962C8B-B14F-4D97-AF65-F5344CB8AC3E}">
        <p14:creationId xmlns:p14="http://schemas.microsoft.com/office/powerpoint/2010/main" val="494144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628</TotalTime>
  <Words>603</Words>
  <Application>Microsoft Office PowerPoint</Application>
  <PresentationFormat>On-screen Show (16:9)</PresentationFormat>
  <Paragraphs>132</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cp:lastModifiedBy>
  <cp:revision>49</cp:revision>
  <dcterms:created xsi:type="dcterms:W3CDTF">2020-04-16T13:12:45Z</dcterms:created>
  <dcterms:modified xsi:type="dcterms:W3CDTF">2020-04-19T18:10:42Z</dcterms:modified>
</cp:coreProperties>
</file>