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0" r:id="rId3"/>
    <p:sldId id="271" r:id="rId4"/>
    <p:sldId id="263" r:id="rId5"/>
    <p:sldId id="264" r:id="rId6"/>
    <p:sldId id="289" r:id="rId7"/>
    <p:sldId id="267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22/04/2020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22/04/2020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33 Acts 11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1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Peter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told the believers at Jerusalem the significance of the conversion of Cornelius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happened as a result of the stoning of Stephen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gospel message spreads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33 Acts 11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11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33 Acts 11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526908" y="1402780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Peter accused of doing and who by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Peter was criticised by the Jewish believers for eating with Gentiles (non-Jews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).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 to 10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Peter say happened to him at Joppa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told them that he had a vision inviting him to eat unclean animals. Three times a voice told him not to call something unclean that God had cleansed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11 to 18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he say happened at Caesarea as he began to speak and how did his accusers react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said that the Holy Spirit came on his audience in the same way that it had on them earlier. His accusers then glorified God and agreed that non-Jews could be saved.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33 Acts 11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5" y="1538227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19 to 26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happened in Antioch as a result of the persecution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Oppression made believers travel further afield to preach at first to Jews, but then to non-Jews as well. Barnabas was sent to help the growing church in Antioch. He then fetched Saul from Tarsus to help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27 to 30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</a:t>
            </a:r>
            <a:r>
              <a:rPr lang="en-GB" sz="1600" b="1" kern="0" dirty="0" err="1">
                <a:solidFill>
                  <a:schemeClr val="tx1"/>
                </a:solidFill>
                <a:latin typeface="Chalkboard"/>
              </a:rPr>
              <a:t>Agabus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 predict would happen soon and how did the disciples respond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err="1">
                <a:solidFill>
                  <a:schemeClr val="tx1"/>
                </a:solidFill>
                <a:latin typeface="Chalkboard"/>
              </a:rPr>
              <a:t>Agabus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 predicted a worldwide famine. Disciples showed compassion by sending relief to their fellow believers in Judea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33 Acts 11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  <a:endParaRPr lang="en-GB" sz="1600" b="1" kern="0" dirty="0" smtClean="0">
              <a:solidFill>
                <a:srgbClr val="000000"/>
              </a:solidFill>
              <a:latin typeface="Chalkboard"/>
            </a:endParaRP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13906" y="2202340"/>
            <a:ext cx="1628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Genesis 12 v 3, 22 v 17 and 18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384722" y="2195975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promise God makes to Abraham tells us that all nations can be involved through him and his offspring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656" y="2780750"/>
            <a:ext cx="131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Psalms 117 v 1 and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87894" y="2785689"/>
            <a:ext cx="6216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God’s lovingkindness is great towards all nations..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3633" y="3388586"/>
            <a:ext cx="131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Galatians 3 v 7 to 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85870" y="3393525"/>
            <a:ext cx="6218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All nations can be blessed through Abraham.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3026" y="3987582"/>
            <a:ext cx="1602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Romans 1 v 16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85263" y="3992521"/>
            <a:ext cx="6218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apostle Paul says that the Good News of Christ is available to all.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33 Acts 11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 from v 11: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	God's people include both Jews and non-Jews.</a:t>
            </a:r>
          </a:p>
        </p:txBody>
      </p:sp>
    </p:spTree>
    <p:extLst>
      <p:ext uri="{BB962C8B-B14F-4D97-AF65-F5344CB8AC3E}">
        <p14:creationId xmlns:p14="http://schemas.microsoft.com/office/powerpoint/2010/main" val="37719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33 Acts 11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2817</TotalTime>
  <Words>436</Words>
  <Application>Microsoft Office PowerPoint</Application>
  <PresentationFormat>On-screen Show (16:9)</PresentationFormat>
  <Paragraphs>79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231</cp:revision>
  <dcterms:created xsi:type="dcterms:W3CDTF">2020-04-16T13:12:45Z</dcterms:created>
  <dcterms:modified xsi:type="dcterms:W3CDTF">2020-04-22T14:38:14Z</dcterms:modified>
</cp:coreProperties>
</file>