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90" r:id="rId6"/>
    <p:sldId id="292" r:id="rId7"/>
    <p:sldId id="293" r:id="rId8"/>
    <p:sldId id="294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21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23/04/2020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23/04/2020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0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Results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of Paul’s preaching in Iconium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Reaction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to Paul’s miracle at Lystra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Violent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opposition makes Paul and Barnabas move on to Derbe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73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10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14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6908" y="1402780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were the results of the preaching of Paul and Barnabas at Iconium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Many Jews and Gentiles in Iconium were converted, but there was violent opposition from unbelieving Jews who also incited some Gentiles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8 to 13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do at Lystra and how did the crowd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healed a crippled man, but the people mistakenly wanted to treat Paul and Barnabas as Roman gods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14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and Barnabas say in response to the crowd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said that he and Barnabas were only men. He appealed to his hearers to turn away from their gods to the only living God who created everything.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458" end="6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3822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19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and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20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the Jews from Antioch and Iconium cause to be done to Paul and what happened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Jews from Antioch and Iconium persuaded the crowd to stone Paul, who was left for dead, but he made a miraculous recovery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21 to 23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and Barnabas say to encourage the believers at Lystra, Iconium and Antioch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encouraged them to continue in the faith, and said that through many afflictions we must enter into God’s Kingdom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89025" y="1410984"/>
            <a:ext cx="1930847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24 to 28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Where did Paul pass through on his way back to Antioch in Syria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 You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can find the places on the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map.</a:t>
            </a:r>
            <a:endParaRPr lang="en-GB" sz="1600" b="1" kern="0" dirty="0">
              <a:solidFill>
                <a:srgbClr val="000000"/>
              </a:solidFill>
              <a:latin typeface="Chalkboard"/>
            </a:endParaRP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Pisidia, Pamphylia, </a:t>
            </a:r>
            <a:r>
              <a:rPr lang="en-GB" sz="1600" kern="0" dirty="0" err="1">
                <a:solidFill>
                  <a:srgbClr val="000000"/>
                </a:solidFill>
                <a:latin typeface="Chalkboard"/>
              </a:rPr>
              <a:t>Perga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, and </a:t>
            </a:r>
            <a:r>
              <a:rPr lang="en-GB" sz="1600" kern="0" dirty="0" err="1">
                <a:solidFill>
                  <a:srgbClr val="000000"/>
                </a:solidFill>
                <a:latin typeface="Chalkboard"/>
              </a:rPr>
              <a:t>Attalia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590" y="662989"/>
            <a:ext cx="5365866" cy="389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8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15: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 - the Creator.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Genesis 1 v 1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created the heavens and the earth “in the beginning”.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2629038"/>
            <a:ext cx="164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Exodus 20 v 11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63397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Because God made the heaven and earth in six days and rested on the seventh day, he made the seventh day holy.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8" y="3865609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33 v 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870548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made the heavens by His word.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700" y="3240826"/>
            <a:ext cx="161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Chronicles 16 v 26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3245765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The letter to the Hebrews tells us that Jesus now appears in God’s presence for us.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15: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 - the Creator.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Isaiah 45 v 18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made the earth to be lived on.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2629038"/>
            <a:ext cx="164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17 v 24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63397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made the heaven and earth and doesn’t live in man-made buildings.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700" y="3240826"/>
            <a:ext cx="1610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Revelation 4 v 11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324576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Because God made everything, he is worthy of our respect.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86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36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14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3391</TotalTime>
  <Words>541</Words>
  <Application>Microsoft Office PowerPoint</Application>
  <PresentationFormat>On-screen Show (16:9)</PresentationFormat>
  <Paragraphs>114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266</cp:revision>
  <dcterms:created xsi:type="dcterms:W3CDTF">2020-04-16T13:12:45Z</dcterms:created>
  <dcterms:modified xsi:type="dcterms:W3CDTF">2020-04-23T09:00:50Z</dcterms:modified>
</cp:coreProperties>
</file>