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90" r:id="rId6"/>
    <p:sldId id="295" r:id="rId7"/>
    <p:sldId id="293" r:id="rId8"/>
    <p:sldId id="294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21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23/04/2020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23/04/2020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0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a problem in the early church was solved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A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disagreement between Paul and Barnabas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15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526908" y="1559732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Why did Paul and Barnabas go up to Jerusalem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and Barnabas visited Jerusalem to resolve a dispute over whether Gentile believers needed to be circumcised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6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 to 11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tell the elders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the elders that God chose him to preach the Good News to other nations and showed no distinction between Jews and Gentiles by giving the Holy Spirit to both. 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53822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12 to 21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James then say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said that Peter’s report showed that salvation was for all people. 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 Gentiles needed to keep away from:</a:t>
            </a:r>
          </a:p>
          <a:p>
            <a:pPr marL="1028700" lvl="1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pollution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of idols</a:t>
            </a:r>
          </a:p>
          <a:p>
            <a:pPr marL="1028700" lvl="1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sexual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immorality</a:t>
            </a:r>
          </a:p>
          <a:p>
            <a:pPr marL="1028700" lvl="1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anything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strangled</a:t>
            </a:r>
          </a:p>
          <a:p>
            <a:pPr marL="1028700" lvl="1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blood</a:t>
            </a:r>
            <a:endParaRPr lang="en-GB" sz="1600" kern="0" dirty="0">
              <a:solidFill>
                <a:srgbClr val="000000"/>
              </a:solidFill>
              <a:latin typeface="Chalkboard"/>
            </a:endParaRP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22 to 29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agreed and done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apostles said that Gentiles need not be circumcised. It was agreed that a letter should be sent to them. This recommended just four points that James proposed.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247" end="4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47367" y="167470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30 to 34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How did the believers in Antioch react to the decision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They rejoiced over the encouragement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35 to 41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Paul and Barnabas do next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discussed their plans for visiting the churches, but had a disagreement about who to take with them. Barnabas took Mark with him to Cyprus. Paul chose Silas and went through Syria and Cilicia.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5827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154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6 to 9: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Salvation is for all who respond.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5" y="2283499"/>
            <a:ext cx="1646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86 v 5, 145 v 18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is ready to forgive all who call on him.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8" y="3708657"/>
            <a:ext cx="1610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3 v 16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713596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Anyone who believes in Jesus can have eternal life.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700" y="2933746"/>
            <a:ext cx="1610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3 v 35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38685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says that anyone can be regarded as part of his family.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2 v 21, 10 v 43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Everyone can call on the name of the Lord and have their sins forgiven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5656" y="2983886"/>
            <a:ext cx="1646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Romans 10 v 12 and 13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7894" y="2988825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Both Jews and Greeks (non-Jews) can be saved.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6 to 9: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Salvation is for all who respond.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2868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37 Acts 15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3457</TotalTime>
  <Words>483</Words>
  <Application>Microsoft Office PowerPoint</Application>
  <PresentationFormat>On-screen Show (16:9)</PresentationFormat>
  <Paragraphs>115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271</cp:revision>
  <dcterms:created xsi:type="dcterms:W3CDTF">2020-04-16T13:12:45Z</dcterms:created>
  <dcterms:modified xsi:type="dcterms:W3CDTF">2020-04-23T10:06:44Z</dcterms:modified>
</cp:coreProperties>
</file>