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70" r:id="rId4"/>
    <p:sldId id="271" r:id="rId5"/>
    <p:sldId id="263" r:id="rId6"/>
    <p:sldId id="264" r:id="rId7"/>
    <p:sldId id="266" r:id="rId8"/>
    <p:sldId id="269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19/04/2020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19/04/2020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19/04/2020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19/04/2020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19/04/2020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3 Acts 17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3 Acts 17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75656" y="1102734"/>
            <a:ext cx="7272808" cy="1815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Recap</a:t>
            </a: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Psalm 72: 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world would be like ruled over and judged by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God’s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special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son.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Isaiah 11: 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How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rule of God’s special person will be unlike that of any other ruler in the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past.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0602" y="2787774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we will see in this chapter: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identity of God’s special person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the apostle Paul tells us about God and his plan for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us,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involving his special person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58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3 Acts 17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622986" y="992883"/>
            <a:ext cx="7992887" cy="106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Background to </a:t>
            </a: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Acts 17</a:t>
            </a:r>
            <a:r>
              <a:rPr lang="en-GB" sz="1800" b="1" kern="0" noProof="0" dirty="0" smtClean="0">
                <a:solidFill>
                  <a:srgbClr val="333333"/>
                </a:solidFill>
                <a:latin typeface="Chalkboard"/>
              </a:rPr>
              <a:t>:</a:t>
            </a:r>
            <a:endParaRPr kumimoji="0" lang="en-GB" sz="1800" b="1" i="0" u="sng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first-century apostle Paul gives his message in Thessalonica, Berea and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Athens, cities in modern Greece. 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CBF7125-4FA6-4C4D-ACE3-ADFAB51CC1EE}"/>
              </a:ext>
            </a:extLst>
          </p:cNvPr>
          <p:cNvGrpSpPr/>
          <p:nvPr/>
        </p:nvGrpSpPr>
        <p:grpSpPr>
          <a:xfrm>
            <a:off x="2267744" y="1960820"/>
            <a:ext cx="4392488" cy="2987194"/>
            <a:chOff x="2230905" y="2708920"/>
            <a:chExt cx="5000625" cy="340042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0905" y="2708920"/>
              <a:ext cx="5000625" cy="34004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D7D93D4E-2EF8-B944-B442-2308F92491E7}"/>
                </a:ext>
              </a:extLst>
            </p:cNvPr>
            <p:cNvSpPr/>
            <p:nvPr/>
          </p:nvSpPr>
          <p:spPr>
            <a:xfrm>
              <a:off x="3635896" y="3068960"/>
              <a:ext cx="1584176" cy="5040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FF0000"/>
                </a:highlight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7B2A88AC-1382-A147-9852-C236DCAAE731}"/>
                </a:ext>
              </a:extLst>
            </p:cNvPr>
            <p:cNvSpPr/>
            <p:nvPr/>
          </p:nvSpPr>
          <p:spPr>
            <a:xfrm>
              <a:off x="2627784" y="3101617"/>
              <a:ext cx="1008112" cy="5040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FF0000"/>
                </a:highlight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5B28A8DD-8558-A742-A5AE-5C64DDB9123A}"/>
                </a:ext>
              </a:extLst>
            </p:cNvPr>
            <p:cNvSpPr/>
            <p:nvPr/>
          </p:nvSpPr>
          <p:spPr>
            <a:xfrm>
              <a:off x="3966726" y="4168417"/>
              <a:ext cx="1008112" cy="5040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FF000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Acts 17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3 Acts 17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3 Acts 17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40392" y="1427020"/>
            <a:ext cx="741682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 to 3. What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did Paul tell his hearers in Thessalonica?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told his hearers that Jesus was “the Christ” – the special person who suffered, died and was raised from the dead. </a:t>
            </a:r>
          </a:p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4 to 9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How did some Jews react?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Some Jews didn't like the message and stirred up trouble.</a:t>
            </a:r>
          </a:p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10 to 12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was notable about how the Bereans read the Scriptures?</a:t>
            </a:r>
          </a:p>
          <a:p>
            <a:pPr algn="l">
              <a:spcBef>
                <a:spcPts val="60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Jews at </a:t>
            </a:r>
            <a:r>
              <a:rPr lang="en-GB" sz="1600" kern="0" dirty="0" err="1" smtClean="0">
                <a:solidFill>
                  <a:schemeClr val="tx1"/>
                </a:solidFill>
                <a:latin typeface="Chalkboard"/>
              </a:rPr>
              <a:t>Beroea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 (Berea) checked that the Scriptures supported Paul's message. </a:t>
            </a:r>
          </a:p>
          <a:p>
            <a:pPr algn="l">
              <a:spcBef>
                <a:spcPts val="60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13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How did some Jews react?</a:t>
            </a:r>
          </a:p>
          <a:p>
            <a:pPr algn="l">
              <a:spcBef>
                <a:spcPts val="60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Jews again caused trouble</a:t>
            </a:r>
            <a:r>
              <a:rPr lang="en-GB" sz="1600" kern="0" dirty="0" smtClean="0">
                <a:latin typeface="Chalkboard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3 Acts 17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425450" y="1350011"/>
            <a:ext cx="6400800" cy="323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14 to 21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happened when Paul went to Athens?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Paul preached at Athens and was invited to give his message at the Areopagus. </a:t>
            </a:r>
          </a:p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22 to 26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What did Paul tell the Athenians about God? 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told them that the living God made and sustained all life.</a:t>
            </a:r>
          </a:p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27 to 30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did Paul say they should do? 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needed to seek him and find him and then repent.</a:t>
            </a:r>
          </a:p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31 to 34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did he tell them God’s plans were for the world?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 day has been set for the world to be judged by God's special promised person. He has confirmed his appointment of Jesus by raising him from the dead.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 bwMode="auto">
          <a:xfrm>
            <a:off x="1340112" y="1155703"/>
            <a:ext cx="5904656" cy="70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</a:rPr>
              <a:t>3. Related theme from v 27: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Seeking and finding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God.</a:t>
            </a:r>
            <a:endParaRPr lang="en-GB" sz="1600" b="1" kern="0" dirty="0">
              <a:solidFill>
                <a:schemeClr val="tx1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</a:t>
            </a: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9969" y="1857262"/>
            <a:ext cx="1455740" cy="2277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Chalkboard"/>
              </a:rPr>
              <a:t> Verse(s)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55126" y="1874319"/>
            <a:ext cx="6333298" cy="255454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halkboard"/>
              </a:rPr>
              <a:t>Main point(s)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11560" y="2211710"/>
            <a:ext cx="1458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2 Chronicles 30 v 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7147" y="2829614"/>
            <a:ext cx="1050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Psalm 9 v 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6039" y="3507854"/>
            <a:ext cx="1140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Psalm 53 v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86355" y="221906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Hezekiah told the Israelites that God would be gracious and merciful if they turned to him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2670" y="2836239"/>
            <a:ext cx="6312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will not forsake those who seek and trust him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  <a:p>
            <a:pPr>
              <a:spcAft>
                <a:spcPts val="0"/>
              </a:spcAft>
            </a:pP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99325" y="3507853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God is looking for those who will seek Him.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3 Acts 17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99969" y="1857262"/>
            <a:ext cx="1455740" cy="2277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halkboard"/>
              </a:rPr>
              <a:t> Verse(s)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5126" y="1874319"/>
            <a:ext cx="6333298" cy="255454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halkboard"/>
              </a:rPr>
              <a:t>Main point(s)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27606" y="2211710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Isaiah 55 v 6 and 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86355" y="2205809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If we seek the LORD by forsaking ungodly ways, he will have mercy and forgive us.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3 Acts 17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 bwMode="auto">
          <a:xfrm>
            <a:off x="1340112" y="1155703"/>
            <a:ext cx="5904656" cy="70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</a:rPr>
              <a:t>3. Related theme from v 27: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Seeking and finding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God.</a:t>
            </a:r>
            <a:endParaRPr lang="en-GB" sz="1600" b="1" kern="0" dirty="0">
              <a:solidFill>
                <a:schemeClr val="tx1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1357" y="3151591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Hebrews 11 v 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30354" y="3157304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God rewards those who believe him and seek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him.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07566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3 Acts 17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460</TotalTime>
  <Words>567</Words>
  <Application>Microsoft Office PowerPoint</Application>
  <PresentationFormat>On-screen Show (16:9)</PresentationFormat>
  <Paragraphs>120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33</cp:revision>
  <dcterms:created xsi:type="dcterms:W3CDTF">2020-04-16T13:12:45Z</dcterms:created>
  <dcterms:modified xsi:type="dcterms:W3CDTF">2020-04-19T16:15:59Z</dcterms:modified>
</cp:coreProperties>
</file>