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70" r:id="rId3"/>
    <p:sldId id="271" r:id="rId4"/>
    <p:sldId id="263" r:id="rId5"/>
    <p:sldId id="290" r:id="rId6"/>
    <p:sldId id="295" r:id="rId7"/>
    <p:sldId id="293" r:id="rId8"/>
    <p:sldId id="294" r:id="rId9"/>
    <p:sldId id="267"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40" d="100"/>
          <a:sy n="140" d="100"/>
        </p:scale>
        <p:origin x="-216" y="-21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F326A4-804C-4A9B-AEC9-A164EE5F15F5}" type="datetimeFigureOut">
              <a:rPr lang="en-GB" smtClean="0"/>
              <a:t>23/04/2020</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AC2654-9F2F-4EE6-8960-8A8F70BB0E0A}" type="slidenum">
              <a:rPr lang="en-GB" smtClean="0"/>
              <a:t>‹#›</a:t>
            </a:fld>
            <a:endParaRPr lang="en-GB"/>
          </a:p>
        </p:txBody>
      </p:sp>
    </p:spTree>
    <p:extLst>
      <p:ext uri="{BB962C8B-B14F-4D97-AF65-F5344CB8AC3E}">
        <p14:creationId xmlns:p14="http://schemas.microsoft.com/office/powerpoint/2010/main" val="2221470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DAC2654-9F2F-4EE6-8960-8A8F70BB0E0A}" type="slidenum">
              <a:rPr lang="en-GB" smtClean="0"/>
              <a:t>1</a:t>
            </a:fld>
            <a:endParaRPr lang="en-GB"/>
          </a:p>
        </p:txBody>
      </p:sp>
    </p:spTree>
    <p:extLst>
      <p:ext uri="{BB962C8B-B14F-4D97-AF65-F5344CB8AC3E}">
        <p14:creationId xmlns:p14="http://schemas.microsoft.com/office/powerpoint/2010/main" val="1347619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2</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3</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4</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5</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6</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7</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8</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9</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074" name="Group 2"/>
          <p:cNvGrpSpPr>
            <a:grpSpLocks/>
          </p:cNvGrpSpPr>
          <p:nvPr/>
        </p:nvGrpSpPr>
        <p:grpSpPr bwMode="auto">
          <a:xfrm>
            <a:off x="0" y="0"/>
            <a:ext cx="9144000" cy="5143500"/>
            <a:chOff x="0" y="0"/>
            <a:chExt cx="5760" cy="4320"/>
          </a:xfrm>
        </p:grpSpPr>
        <p:sp>
          <p:nvSpPr>
            <p:cNvPr id="3075" name="Rectangle 3"/>
            <p:cNvSpPr>
              <a:spLocks noChangeArrowheads="1"/>
            </p:cNvSpPr>
            <p:nvPr/>
          </p:nvSpPr>
          <p:spPr bwMode="auto">
            <a:xfrm>
              <a:off x="1968" y="4224"/>
              <a:ext cx="3792" cy="96"/>
            </a:xfrm>
            <a:prstGeom prst="rect">
              <a:avLst/>
            </a:prstGeom>
            <a:gradFill rotWithShape="0">
              <a:gsLst>
                <a:gs pos="0">
                  <a:srgbClr val="EBD7FF"/>
                </a:gs>
                <a:gs pos="100000">
                  <a:srgbClr val="0099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6" name="Rectangle 4"/>
            <p:cNvSpPr>
              <a:spLocks noChangeArrowheads="1"/>
            </p:cNvSpPr>
            <p:nvPr/>
          </p:nvSpPr>
          <p:spPr bwMode="auto">
            <a:xfrm>
              <a:off x="5520" y="1248"/>
              <a:ext cx="240" cy="2688"/>
            </a:xfrm>
            <a:prstGeom prst="rect">
              <a:avLst/>
            </a:prstGeom>
            <a:gradFill rotWithShape="0">
              <a:gsLst>
                <a:gs pos="0">
                  <a:srgbClr val="C1E7CE"/>
                </a:gs>
                <a:gs pos="100000">
                  <a:srgbClr val="339966"/>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7" name="Rectangle 5"/>
            <p:cNvSpPr>
              <a:spLocks noChangeArrowheads="1"/>
            </p:cNvSpPr>
            <p:nvPr/>
          </p:nvSpPr>
          <p:spPr bwMode="auto">
            <a:xfrm>
              <a:off x="0" y="3312"/>
              <a:ext cx="288" cy="96"/>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8" name="Rectangle 6"/>
            <p:cNvSpPr>
              <a:spLocks noChangeArrowheads="1"/>
            </p:cNvSpPr>
            <p:nvPr/>
          </p:nvSpPr>
          <p:spPr bwMode="auto">
            <a:xfrm>
              <a:off x="0" y="3408"/>
              <a:ext cx="288" cy="912"/>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9" name="Rectangle 7"/>
            <p:cNvSpPr>
              <a:spLocks noChangeArrowheads="1"/>
            </p:cNvSpPr>
            <p:nvPr/>
          </p:nvSpPr>
          <p:spPr bwMode="auto">
            <a:xfrm>
              <a:off x="5520" y="0"/>
              <a:ext cx="240" cy="124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0" name="Rectangle 8"/>
            <p:cNvSpPr>
              <a:spLocks noChangeArrowheads="1"/>
            </p:cNvSpPr>
            <p:nvPr/>
          </p:nvSpPr>
          <p:spPr bwMode="auto">
            <a:xfrm>
              <a:off x="3600" y="0"/>
              <a:ext cx="1920" cy="192"/>
            </a:xfrm>
            <a:prstGeom prst="rect">
              <a:avLst/>
            </a:prstGeom>
            <a:solidFill>
              <a:srgbClr val="CAC9A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1" name="Rectangle 9"/>
            <p:cNvSpPr>
              <a:spLocks noChangeArrowheads="1"/>
            </p:cNvSpPr>
            <p:nvPr/>
          </p:nvSpPr>
          <p:spPr bwMode="auto">
            <a:xfrm>
              <a:off x="288" y="192"/>
              <a:ext cx="336" cy="480"/>
            </a:xfrm>
            <a:prstGeom prst="rect">
              <a:avLst/>
            </a:prstGeom>
            <a:solidFill>
              <a:schemeClr val="folHlink">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2" name="Rectangle 10"/>
            <p:cNvSpPr>
              <a:spLocks noChangeArrowheads="1"/>
            </p:cNvSpPr>
            <p:nvPr/>
          </p:nvSpPr>
          <p:spPr bwMode="auto">
            <a:xfrm>
              <a:off x="0" y="672"/>
              <a:ext cx="288" cy="2640"/>
            </a:xfrm>
            <a:prstGeom prst="rect">
              <a:avLst/>
            </a:prstGeom>
            <a:gradFill rotWithShape="0">
              <a:gsLst>
                <a:gs pos="0">
                  <a:srgbClr val="C1AE8F"/>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3" name="Rectangle 11"/>
            <p:cNvSpPr>
              <a:spLocks noChangeArrowheads="1"/>
            </p:cNvSpPr>
            <p:nvPr/>
          </p:nvSpPr>
          <p:spPr bwMode="auto">
            <a:xfrm>
              <a:off x="0" y="192"/>
              <a:ext cx="288"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4" name="Rectangle 12"/>
            <p:cNvSpPr>
              <a:spLocks noChangeArrowheads="1"/>
            </p:cNvSpPr>
            <p:nvPr/>
          </p:nvSpPr>
          <p:spPr bwMode="auto">
            <a:xfrm>
              <a:off x="0" y="0"/>
              <a:ext cx="624" cy="192"/>
            </a:xfrm>
            <a:prstGeom prst="rect">
              <a:avLst/>
            </a:prstGeom>
            <a:solidFill>
              <a:srgbClr val="99CC00"/>
            </a:solidFill>
            <a:ln w="1905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5" name="Rectangle 13"/>
            <p:cNvSpPr>
              <a:spLocks noChangeArrowheads="1"/>
            </p:cNvSpPr>
            <p:nvPr/>
          </p:nvSpPr>
          <p:spPr bwMode="auto">
            <a:xfrm>
              <a:off x="624" y="0"/>
              <a:ext cx="2976" cy="192"/>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6" name="Line 14"/>
            <p:cNvSpPr>
              <a:spLocks noChangeShapeType="1"/>
            </p:cNvSpPr>
            <p:nvPr/>
          </p:nvSpPr>
          <p:spPr bwMode="auto">
            <a:xfrm flipV="1">
              <a:off x="288" y="192"/>
              <a:ext cx="0" cy="4128"/>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7" name="Line 15"/>
            <p:cNvSpPr>
              <a:spLocks noChangeShapeType="1"/>
            </p:cNvSpPr>
            <p:nvPr/>
          </p:nvSpPr>
          <p:spPr bwMode="auto">
            <a:xfrm>
              <a:off x="288" y="4224"/>
              <a:ext cx="5472"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8" name="Line 16"/>
            <p:cNvSpPr>
              <a:spLocks noChangeShapeType="1"/>
            </p:cNvSpPr>
            <p:nvPr/>
          </p:nvSpPr>
          <p:spPr bwMode="auto">
            <a:xfrm flipV="1">
              <a:off x="5520" y="0"/>
              <a:ext cx="0" cy="4224"/>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9" name="Line 17"/>
            <p:cNvSpPr>
              <a:spLocks noChangeShapeType="1"/>
            </p:cNvSpPr>
            <p:nvPr/>
          </p:nvSpPr>
          <p:spPr bwMode="auto">
            <a:xfrm>
              <a:off x="0" y="192"/>
              <a:ext cx="5760"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0" name="Line 18"/>
            <p:cNvSpPr>
              <a:spLocks noChangeShapeType="1"/>
            </p:cNvSpPr>
            <p:nvPr/>
          </p:nvSpPr>
          <p:spPr bwMode="auto">
            <a:xfrm flipH="1">
              <a:off x="3600" y="288"/>
              <a:ext cx="216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1" name="Line 19"/>
            <p:cNvSpPr>
              <a:spLocks noChangeShapeType="1"/>
            </p:cNvSpPr>
            <p:nvPr/>
          </p:nvSpPr>
          <p:spPr bwMode="auto">
            <a:xfrm flipV="1">
              <a:off x="3600" y="0"/>
              <a:ext cx="0" cy="288"/>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2" name="Line 20"/>
            <p:cNvSpPr>
              <a:spLocks noChangeShapeType="1"/>
            </p:cNvSpPr>
            <p:nvPr/>
          </p:nvSpPr>
          <p:spPr bwMode="auto">
            <a:xfrm>
              <a:off x="5520" y="1248"/>
              <a:ext cx="2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3" name="Line 21"/>
            <p:cNvSpPr>
              <a:spLocks noChangeShapeType="1"/>
            </p:cNvSpPr>
            <p:nvPr/>
          </p:nvSpPr>
          <p:spPr bwMode="auto">
            <a:xfrm>
              <a:off x="624" y="0"/>
              <a:ext cx="0" cy="672"/>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4" name="Line 22"/>
            <p:cNvSpPr>
              <a:spLocks noChangeShapeType="1"/>
            </p:cNvSpPr>
            <p:nvPr/>
          </p:nvSpPr>
          <p:spPr bwMode="auto">
            <a:xfrm flipH="1">
              <a:off x="0" y="672"/>
              <a:ext cx="624"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5" name="Line 23"/>
            <p:cNvSpPr>
              <a:spLocks noChangeShapeType="1"/>
            </p:cNvSpPr>
            <p:nvPr/>
          </p:nvSpPr>
          <p:spPr bwMode="auto">
            <a:xfrm flipV="1">
              <a:off x="1680" y="3936"/>
              <a:ext cx="0" cy="384"/>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6" name="Line 24"/>
            <p:cNvSpPr>
              <a:spLocks noChangeShapeType="1"/>
            </p:cNvSpPr>
            <p:nvPr/>
          </p:nvSpPr>
          <p:spPr bwMode="auto">
            <a:xfrm>
              <a:off x="1680" y="3936"/>
              <a:ext cx="408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7" name="Line 25"/>
            <p:cNvSpPr>
              <a:spLocks noChangeShapeType="1"/>
            </p:cNvSpPr>
            <p:nvPr/>
          </p:nvSpPr>
          <p:spPr bwMode="auto">
            <a:xfrm flipH="1">
              <a:off x="0" y="3312"/>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8" name="Line 26"/>
            <p:cNvSpPr>
              <a:spLocks noChangeShapeType="1"/>
            </p:cNvSpPr>
            <p:nvPr/>
          </p:nvSpPr>
          <p:spPr bwMode="auto">
            <a:xfrm flipH="1">
              <a:off x="0" y="3408"/>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3099" name="Rectangle 27"/>
          <p:cNvSpPr>
            <a:spLocks noGrp="1" noChangeArrowheads="1"/>
          </p:cNvSpPr>
          <p:nvPr>
            <p:ph type="ctrTitle"/>
          </p:nvPr>
        </p:nvSpPr>
        <p:spPr>
          <a:xfrm>
            <a:off x="685800" y="1597819"/>
            <a:ext cx="7772400" cy="1102519"/>
          </a:xfrm>
        </p:spPr>
        <p:txBody>
          <a:bodyPr/>
          <a:lstStyle>
            <a:lvl1pPr>
              <a:defRPr/>
            </a:lvl1pPr>
          </a:lstStyle>
          <a:p>
            <a:pPr lvl="0"/>
            <a:r>
              <a:rPr lang="en-US" altLang="en-US" noProof="0" smtClean="0"/>
              <a:t>Click to edit Master title style</a:t>
            </a:r>
            <a:endParaRPr lang="en-GB" altLang="en-US" noProof="0" smtClean="0"/>
          </a:p>
        </p:txBody>
      </p:sp>
      <p:sp>
        <p:nvSpPr>
          <p:cNvPr id="3100" name="Rectangle 28"/>
          <p:cNvSpPr>
            <a:spLocks noGrp="1" noChangeArrowheads="1"/>
          </p:cNvSpPr>
          <p:nvPr>
            <p:ph type="subTitle" idx="1"/>
          </p:nvPr>
        </p:nvSpPr>
        <p:spPr>
          <a:xfrm>
            <a:off x="1371600" y="2914650"/>
            <a:ext cx="6400800" cy="1314450"/>
          </a:xfrm>
        </p:spPr>
        <p:txBody>
          <a:bodyPr/>
          <a:lstStyle>
            <a:lvl1pPr marL="0" indent="0" algn="ctr">
              <a:buFont typeface="Century Gothic" pitchFamily="34" charset="0"/>
              <a:buNone/>
              <a:defRPr sz="2800"/>
            </a:lvl1pPr>
          </a:lstStyle>
          <a:p>
            <a:pPr lvl="0"/>
            <a:r>
              <a:rPr lang="en-US" altLang="en-US" noProof="0" smtClean="0"/>
              <a:t>Click to edit Master subtitle style</a:t>
            </a:r>
            <a:endParaRPr lang="en-GB" altLang="en-US" noProof="0" smtClean="0"/>
          </a:p>
        </p:txBody>
      </p:sp>
      <p:sp>
        <p:nvSpPr>
          <p:cNvPr id="3104" name="Rectangle 32"/>
          <p:cNvSpPr>
            <a:spLocks noGrp="1" noChangeArrowheads="1"/>
          </p:cNvSpPr>
          <p:nvPr>
            <p:ph type="dt" sz="half" idx="2"/>
          </p:nvPr>
        </p:nvSpPr>
        <p:spPr/>
        <p:txBody>
          <a:bodyPr/>
          <a:lstStyle>
            <a:lvl1pPr>
              <a:defRPr/>
            </a:lvl1pPr>
          </a:lstStyle>
          <a:p>
            <a:fld id="{F3AE3EAE-4331-4A0A-AFB2-6F7CFB61B82F}" type="datetime1">
              <a:rPr lang="en-GB" smtClean="0"/>
              <a:t>23/04/2020</a:t>
            </a:fld>
            <a:endParaRPr lang="en-GB"/>
          </a:p>
        </p:txBody>
      </p:sp>
      <p:sp>
        <p:nvSpPr>
          <p:cNvPr id="3105" name="Rectangle 33"/>
          <p:cNvSpPr>
            <a:spLocks noGrp="1" noChangeArrowheads="1"/>
          </p:cNvSpPr>
          <p:nvPr>
            <p:ph type="ftr" sz="quarter" idx="3"/>
          </p:nvPr>
        </p:nvSpPr>
        <p:spPr/>
        <p:txBody>
          <a:bodyPr/>
          <a:lstStyle>
            <a:lvl1pPr>
              <a:defRPr/>
            </a:lvl1pPr>
          </a:lstStyle>
          <a:p>
            <a:r>
              <a:rPr lang="en-GB" smtClean="0"/>
              <a:t>understandyourbible.org</a:t>
            </a:r>
            <a:endParaRPr lang="en-GB"/>
          </a:p>
        </p:txBody>
      </p:sp>
      <p:sp>
        <p:nvSpPr>
          <p:cNvPr id="3106" name="Rectangle 34"/>
          <p:cNvSpPr>
            <a:spLocks noGrp="1" noChangeArrowheads="1"/>
          </p:cNvSpPr>
          <p:nvPr>
            <p:ph type="sldNum" sz="quarter" idx="4"/>
          </p:nvPr>
        </p:nvSpPr>
        <p:spPr>
          <a:xfrm>
            <a:off x="6553200" y="4698207"/>
            <a:ext cx="2133600" cy="288131"/>
          </a:xfrm>
        </p:spPr>
        <p:txBody>
          <a:bodyPr/>
          <a:lstStyle>
            <a:lvl1pPr>
              <a:defRPr/>
            </a:lvl1pPr>
          </a:lstStyle>
          <a:p>
            <a:fld id="{63C520B5-213A-4CB4-BF22-D563061A5350}"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F560CB75-5D38-4A2C-BB8F-5490F8447F5D}" type="datetime1">
              <a:rPr lang="en-GB" smtClean="0"/>
              <a:t>23/04/2020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836797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35D9490F-3E72-4D18-B232-FCFF23BA85C5}" type="datetime1">
              <a:rPr lang="en-GB" smtClean="0"/>
              <a:t>23/04/2020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023245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D30F9D5F-D86B-4024-A2D8-C06013EEB54C}" type="datetime1">
              <a:rPr lang="en-GB" smtClean="0"/>
              <a:t>23/04/2020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530999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01E686C4-8C74-4C58-96BE-A623C96B0684}" type="datetime1">
              <a:rPr lang="en-GB" smtClean="0"/>
              <a:t>23/04/2020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577086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fld id="{8A46B90E-9489-42CA-BC83-A3C368875A4C}" type="datetime1">
              <a:rPr lang="en-GB" smtClean="0"/>
              <a:t>23/04/2020</a:t>
            </a:fld>
            <a:endParaRPr lang="en-GB"/>
          </a:p>
        </p:txBody>
      </p:sp>
      <p:sp>
        <p:nvSpPr>
          <p:cNvPr id="6" name="Footer Placeholder 5"/>
          <p:cNvSpPr>
            <a:spLocks noGrp="1"/>
          </p:cNvSpPr>
          <p:nvPr>
            <p:ph type="ftr" sz="quarter" idx="11"/>
          </p:nvPr>
        </p:nvSpPr>
        <p:spPr/>
        <p:txBody>
          <a:bodyPr/>
          <a:lstStyle>
            <a:lvl1pPr>
              <a:defRPr/>
            </a:lvl1pPr>
          </a:lstStyle>
          <a:p>
            <a:r>
              <a:rPr lang="en-GB" smtClean="0"/>
              <a:t>understandyourbible.org</a:t>
            </a:r>
            <a:endParaRPr lang="en-GB"/>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022266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fld id="{45ACEB83-0C13-4532-938C-47B0EB1550CE}" type="datetime1">
              <a:rPr lang="en-GB" smtClean="0"/>
              <a:t>23/04/2020</a:t>
            </a:fld>
            <a:endParaRPr lang="en-GB"/>
          </a:p>
        </p:txBody>
      </p:sp>
      <p:sp>
        <p:nvSpPr>
          <p:cNvPr id="8" name="Footer Placeholder 7"/>
          <p:cNvSpPr>
            <a:spLocks noGrp="1"/>
          </p:cNvSpPr>
          <p:nvPr>
            <p:ph type="ftr" sz="quarter" idx="11"/>
          </p:nvPr>
        </p:nvSpPr>
        <p:spPr/>
        <p:txBody>
          <a:bodyPr/>
          <a:lstStyle>
            <a:lvl1pPr>
              <a:defRPr/>
            </a:lvl1pPr>
          </a:lstStyle>
          <a:p>
            <a:r>
              <a:rPr lang="en-GB" smtClean="0"/>
              <a:t>understandyourbible.org</a:t>
            </a:r>
            <a:endParaRPr lang="en-GB"/>
          </a:p>
        </p:txBody>
      </p:sp>
      <p:sp>
        <p:nvSpPr>
          <p:cNvPr id="9" name="Slide Number Placeholder 8"/>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99983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fld id="{AE09BCB5-6252-4573-AE97-8D57E600895D}" type="datetime1">
              <a:rPr lang="en-GB" smtClean="0"/>
              <a:t>23/04/2020</a:t>
            </a:fld>
            <a:endParaRPr lang="en-GB"/>
          </a:p>
        </p:txBody>
      </p:sp>
      <p:sp>
        <p:nvSpPr>
          <p:cNvPr id="4" name="Footer Placeholder 3"/>
          <p:cNvSpPr>
            <a:spLocks noGrp="1"/>
          </p:cNvSpPr>
          <p:nvPr>
            <p:ph type="ftr" sz="quarter" idx="11"/>
          </p:nvPr>
        </p:nvSpPr>
        <p:spPr/>
        <p:txBody>
          <a:bodyPr/>
          <a:lstStyle>
            <a:lvl1pPr>
              <a:defRPr/>
            </a:lvl1pPr>
          </a:lstStyle>
          <a:p>
            <a:r>
              <a:rPr lang="en-GB" smtClean="0"/>
              <a:t>understandyourbible.org</a:t>
            </a:r>
            <a:endParaRPr lang="en-GB"/>
          </a:p>
        </p:txBody>
      </p:sp>
      <p:sp>
        <p:nvSpPr>
          <p:cNvPr id="5" name="Slide Number Placeholder 4"/>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359119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34A93477-4BB0-4E1C-899A-7221FA24AB95}" type="datetime1">
              <a:rPr lang="en-GB" smtClean="0"/>
              <a:t>23/04/2020</a:t>
            </a:fld>
            <a:endParaRPr lang="en-GB"/>
          </a:p>
        </p:txBody>
      </p:sp>
      <p:sp>
        <p:nvSpPr>
          <p:cNvPr id="3" name="Footer Placeholder 2"/>
          <p:cNvSpPr>
            <a:spLocks noGrp="1"/>
          </p:cNvSpPr>
          <p:nvPr>
            <p:ph type="ftr" sz="quarter" idx="11"/>
          </p:nvPr>
        </p:nvSpPr>
        <p:spPr/>
        <p:txBody>
          <a:bodyPr/>
          <a:lstStyle>
            <a:lvl1pPr>
              <a:defRPr/>
            </a:lvl1pPr>
          </a:lstStyle>
          <a:p>
            <a:r>
              <a:rPr lang="en-GB" smtClean="0"/>
              <a:t>understandyourbible.org</a:t>
            </a:r>
            <a:endParaRPr lang="en-GB"/>
          </a:p>
        </p:txBody>
      </p:sp>
      <p:sp>
        <p:nvSpPr>
          <p:cNvPr id="4" name="Slide Number Placeholder 3"/>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4186683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C649B69D-3A1C-4F08-A0CF-A39E9C290EB4}" type="datetime1">
              <a:rPr lang="en-GB" smtClean="0"/>
              <a:t>23/04/2020</a:t>
            </a:fld>
            <a:endParaRPr lang="en-GB"/>
          </a:p>
        </p:txBody>
      </p:sp>
      <p:sp>
        <p:nvSpPr>
          <p:cNvPr id="6" name="Footer Placeholder 5"/>
          <p:cNvSpPr>
            <a:spLocks noGrp="1"/>
          </p:cNvSpPr>
          <p:nvPr>
            <p:ph type="ftr" sz="quarter" idx="11"/>
          </p:nvPr>
        </p:nvSpPr>
        <p:spPr/>
        <p:txBody>
          <a:bodyPr/>
          <a:lstStyle>
            <a:lvl1pPr>
              <a:defRPr/>
            </a:lvl1pPr>
          </a:lstStyle>
          <a:p>
            <a:r>
              <a:rPr lang="en-GB" smtClean="0"/>
              <a:t>understandyourbible.org</a:t>
            </a:r>
            <a:endParaRPr lang="en-GB"/>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4085873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653D4787-FE8D-494C-A9BB-AD9B5E0CCE4D}" type="datetime1">
              <a:rPr lang="en-GB" smtClean="0"/>
              <a:t>23/04/2020</a:t>
            </a:fld>
            <a:endParaRPr lang="en-GB"/>
          </a:p>
        </p:txBody>
      </p:sp>
      <p:sp>
        <p:nvSpPr>
          <p:cNvPr id="6" name="Footer Placeholder 5"/>
          <p:cNvSpPr>
            <a:spLocks noGrp="1"/>
          </p:cNvSpPr>
          <p:nvPr>
            <p:ph type="ftr" sz="quarter" idx="11"/>
          </p:nvPr>
        </p:nvSpPr>
        <p:spPr/>
        <p:txBody>
          <a:bodyPr/>
          <a:lstStyle>
            <a:lvl1pPr>
              <a:defRPr/>
            </a:lvl1pPr>
          </a:lstStyle>
          <a:p>
            <a:r>
              <a:rPr lang="en-GB" smtClean="0"/>
              <a:t>understandyourbible.org</a:t>
            </a:r>
            <a:endParaRPr lang="en-GB"/>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351810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CC"/>
            </a:gs>
            <a:gs pos="100000">
              <a:schemeClr val="bg1"/>
            </a:gs>
          </a:gsLst>
          <a:lin ang="5400000" scaled="1"/>
        </a:gradFill>
        <a:effectLst/>
      </p:bgPr>
    </p:bg>
    <p:spTree>
      <p:nvGrpSpPr>
        <p:cNvPr id="1" name=""/>
        <p:cNvGrpSpPr/>
        <p:nvPr/>
      </p:nvGrpSpPr>
      <p:grpSpPr>
        <a:xfrm>
          <a:off x="0" y="0"/>
          <a:ext cx="0" cy="0"/>
          <a:chOff x="0" y="0"/>
          <a:chExt cx="0" cy="0"/>
        </a:xfrm>
      </p:grpSpPr>
      <p:grpSp>
        <p:nvGrpSpPr>
          <p:cNvPr id="1031" name="Group 7"/>
          <p:cNvGrpSpPr>
            <a:grpSpLocks/>
          </p:cNvGrpSpPr>
          <p:nvPr/>
        </p:nvGrpSpPr>
        <p:grpSpPr bwMode="auto">
          <a:xfrm>
            <a:off x="0" y="0"/>
            <a:ext cx="9144000" cy="5143500"/>
            <a:chOff x="0" y="0"/>
            <a:chExt cx="5760" cy="4320"/>
          </a:xfrm>
        </p:grpSpPr>
        <p:sp>
          <p:nvSpPr>
            <p:cNvPr id="1032" name="Rectangle 8"/>
            <p:cNvSpPr>
              <a:spLocks noChangeArrowheads="1"/>
            </p:cNvSpPr>
            <p:nvPr/>
          </p:nvSpPr>
          <p:spPr bwMode="auto">
            <a:xfrm>
              <a:off x="1968" y="4224"/>
              <a:ext cx="3792" cy="96"/>
            </a:xfrm>
            <a:prstGeom prst="rect">
              <a:avLst/>
            </a:prstGeom>
            <a:gradFill rotWithShape="0">
              <a:gsLst>
                <a:gs pos="0">
                  <a:srgbClr val="EBD7FF"/>
                </a:gs>
                <a:gs pos="100000">
                  <a:srgbClr val="0099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3" name="Rectangle 9"/>
            <p:cNvSpPr>
              <a:spLocks noChangeArrowheads="1"/>
            </p:cNvSpPr>
            <p:nvPr/>
          </p:nvSpPr>
          <p:spPr bwMode="auto">
            <a:xfrm>
              <a:off x="5520" y="1248"/>
              <a:ext cx="240" cy="2688"/>
            </a:xfrm>
            <a:prstGeom prst="rect">
              <a:avLst/>
            </a:prstGeom>
            <a:gradFill rotWithShape="0">
              <a:gsLst>
                <a:gs pos="0">
                  <a:srgbClr val="C1E7CE"/>
                </a:gs>
                <a:gs pos="100000">
                  <a:srgbClr val="339966"/>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4" name="Rectangle 10"/>
            <p:cNvSpPr>
              <a:spLocks noChangeArrowheads="1"/>
            </p:cNvSpPr>
            <p:nvPr/>
          </p:nvSpPr>
          <p:spPr bwMode="auto">
            <a:xfrm>
              <a:off x="0" y="3312"/>
              <a:ext cx="288" cy="96"/>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5" name="Rectangle 11"/>
            <p:cNvSpPr>
              <a:spLocks noChangeArrowheads="1"/>
            </p:cNvSpPr>
            <p:nvPr/>
          </p:nvSpPr>
          <p:spPr bwMode="auto">
            <a:xfrm>
              <a:off x="0" y="3408"/>
              <a:ext cx="288" cy="912"/>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6" name="Rectangle 12"/>
            <p:cNvSpPr>
              <a:spLocks noChangeArrowheads="1"/>
            </p:cNvSpPr>
            <p:nvPr/>
          </p:nvSpPr>
          <p:spPr bwMode="auto">
            <a:xfrm>
              <a:off x="5520" y="0"/>
              <a:ext cx="240" cy="124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7" name="Rectangle 13"/>
            <p:cNvSpPr>
              <a:spLocks noChangeArrowheads="1"/>
            </p:cNvSpPr>
            <p:nvPr/>
          </p:nvSpPr>
          <p:spPr bwMode="auto">
            <a:xfrm>
              <a:off x="3600" y="0"/>
              <a:ext cx="1920" cy="192"/>
            </a:xfrm>
            <a:prstGeom prst="rect">
              <a:avLst/>
            </a:prstGeom>
            <a:solidFill>
              <a:srgbClr val="CAC9A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8" name="Rectangle 14"/>
            <p:cNvSpPr>
              <a:spLocks noChangeArrowheads="1"/>
            </p:cNvSpPr>
            <p:nvPr/>
          </p:nvSpPr>
          <p:spPr bwMode="auto">
            <a:xfrm>
              <a:off x="288" y="192"/>
              <a:ext cx="336" cy="480"/>
            </a:xfrm>
            <a:prstGeom prst="rect">
              <a:avLst/>
            </a:prstGeom>
            <a:solidFill>
              <a:schemeClr val="folHlink">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9" name="Rectangle 15"/>
            <p:cNvSpPr>
              <a:spLocks noChangeArrowheads="1"/>
            </p:cNvSpPr>
            <p:nvPr/>
          </p:nvSpPr>
          <p:spPr bwMode="auto">
            <a:xfrm>
              <a:off x="0" y="672"/>
              <a:ext cx="288" cy="2640"/>
            </a:xfrm>
            <a:prstGeom prst="rect">
              <a:avLst/>
            </a:prstGeom>
            <a:gradFill rotWithShape="0">
              <a:gsLst>
                <a:gs pos="0">
                  <a:srgbClr val="C1AE8F"/>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0" name="Rectangle 16"/>
            <p:cNvSpPr>
              <a:spLocks noChangeArrowheads="1"/>
            </p:cNvSpPr>
            <p:nvPr/>
          </p:nvSpPr>
          <p:spPr bwMode="auto">
            <a:xfrm>
              <a:off x="0" y="192"/>
              <a:ext cx="288"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1" name="Rectangle 17"/>
            <p:cNvSpPr>
              <a:spLocks noChangeArrowheads="1"/>
            </p:cNvSpPr>
            <p:nvPr/>
          </p:nvSpPr>
          <p:spPr bwMode="auto">
            <a:xfrm>
              <a:off x="0" y="0"/>
              <a:ext cx="624" cy="192"/>
            </a:xfrm>
            <a:prstGeom prst="rect">
              <a:avLst/>
            </a:prstGeom>
            <a:solidFill>
              <a:srgbClr val="99CC00"/>
            </a:solidFill>
            <a:ln w="1905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2" name="Rectangle 18"/>
            <p:cNvSpPr>
              <a:spLocks noChangeArrowheads="1"/>
            </p:cNvSpPr>
            <p:nvPr/>
          </p:nvSpPr>
          <p:spPr bwMode="auto">
            <a:xfrm>
              <a:off x="624" y="0"/>
              <a:ext cx="2976" cy="192"/>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3" name="Line 19"/>
            <p:cNvSpPr>
              <a:spLocks noChangeShapeType="1"/>
            </p:cNvSpPr>
            <p:nvPr/>
          </p:nvSpPr>
          <p:spPr bwMode="auto">
            <a:xfrm flipV="1">
              <a:off x="288" y="192"/>
              <a:ext cx="0" cy="4128"/>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4" name="Line 20"/>
            <p:cNvSpPr>
              <a:spLocks noChangeShapeType="1"/>
            </p:cNvSpPr>
            <p:nvPr/>
          </p:nvSpPr>
          <p:spPr bwMode="auto">
            <a:xfrm>
              <a:off x="288" y="4224"/>
              <a:ext cx="5472"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5" name="Line 21"/>
            <p:cNvSpPr>
              <a:spLocks noChangeShapeType="1"/>
            </p:cNvSpPr>
            <p:nvPr/>
          </p:nvSpPr>
          <p:spPr bwMode="auto">
            <a:xfrm flipV="1">
              <a:off x="5520" y="0"/>
              <a:ext cx="0" cy="4224"/>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6" name="Line 22"/>
            <p:cNvSpPr>
              <a:spLocks noChangeShapeType="1"/>
            </p:cNvSpPr>
            <p:nvPr/>
          </p:nvSpPr>
          <p:spPr bwMode="auto">
            <a:xfrm>
              <a:off x="0" y="192"/>
              <a:ext cx="5760"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7" name="Line 23"/>
            <p:cNvSpPr>
              <a:spLocks noChangeShapeType="1"/>
            </p:cNvSpPr>
            <p:nvPr/>
          </p:nvSpPr>
          <p:spPr bwMode="auto">
            <a:xfrm flipH="1">
              <a:off x="3600" y="288"/>
              <a:ext cx="216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8" name="Line 24"/>
            <p:cNvSpPr>
              <a:spLocks noChangeShapeType="1"/>
            </p:cNvSpPr>
            <p:nvPr/>
          </p:nvSpPr>
          <p:spPr bwMode="auto">
            <a:xfrm flipV="1">
              <a:off x="3600" y="0"/>
              <a:ext cx="0" cy="288"/>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9" name="Line 25"/>
            <p:cNvSpPr>
              <a:spLocks noChangeShapeType="1"/>
            </p:cNvSpPr>
            <p:nvPr/>
          </p:nvSpPr>
          <p:spPr bwMode="auto">
            <a:xfrm>
              <a:off x="5520" y="1248"/>
              <a:ext cx="2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0" name="Line 26"/>
            <p:cNvSpPr>
              <a:spLocks noChangeShapeType="1"/>
            </p:cNvSpPr>
            <p:nvPr/>
          </p:nvSpPr>
          <p:spPr bwMode="auto">
            <a:xfrm>
              <a:off x="624" y="0"/>
              <a:ext cx="0" cy="672"/>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1" name="Line 27"/>
            <p:cNvSpPr>
              <a:spLocks noChangeShapeType="1"/>
            </p:cNvSpPr>
            <p:nvPr/>
          </p:nvSpPr>
          <p:spPr bwMode="auto">
            <a:xfrm flipH="1">
              <a:off x="0" y="672"/>
              <a:ext cx="624"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2" name="Line 28"/>
            <p:cNvSpPr>
              <a:spLocks noChangeShapeType="1"/>
            </p:cNvSpPr>
            <p:nvPr/>
          </p:nvSpPr>
          <p:spPr bwMode="auto">
            <a:xfrm flipV="1">
              <a:off x="1680" y="3936"/>
              <a:ext cx="0" cy="384"/>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3" name="Line 29"/>
            <p:cNvSpPr>
              <a:spLocks noChangeShapeType="1"/>
            </p:cNvSpPr>
            <p:nvPr/>
          </p:nvSpPr>
          <p:spPr bwMode="auto">
            <a:xfrm>
              <a:off x="1680" y="3936"/>
              <a:ext cx="408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4" name="Line 30"/>
            <p:cNvSpPr>
              <a:spLocks noChangeShapeType="1"/>
            </p:cNvSpPr>
            <p:nvPr/>
          </p:nvSpPr>
          <p:spPr bwMode="auto">
            <a:xfrm flipH="1">
              <a:off x="0" y="3312"/>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5" name="Line 31"/>
            <p:cNvSpPr>
              <a:spLocks noChangeShapeType="1"/>
            </p:cNvSpPr>
            <p:nvPr/>
          </p:nvSpPr>
          <p:spPr bwMode="auto">
            <a:xfrm flipH="1">
              <a:off x="0" y="3408"/>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1026" name="Rectangle 2"/>
          <p:cNvSpPr>
            <a:spLocks noGrp="1" noChangeArrowheads="1"/>
          </p:cNvSpPr>
          <p:nvPr>
            <p:ph type="title"/>
          </p:nvPr>
        </p:nvSpPr>
        <p:spPr bwMode="auto">
          <a:xfrm>
            <a:off x="914400" y="205979"/>
            <a:ext cx="77724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Rectangle 3"/>
          <p:cNvSpPr>
            <a:spLocks noGrp="1" noChangeArrowheads="1"/>
          </p:cNvSpPr>
          <p:nvPr>
            <p:ph type="body" idx="1"/>
          </p:nvPr>
        </p:nvSpPr>
        <p:spPr bwMode="auto">
          <a:xfrm>
            <a:off x="457200" y="1200151"/>
            <a:ext cx="8229600" cy="3394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1028" name="Rectangle 4"/>
          <p:cNvSpPr>
            <a:spLocks noGrp="1" noChangeArrowheads="1"/>
          </p:cNvSpPr>
          <p:nvPr>
            <p:ph type="dt" sz="half" idx="2"/>
          </p:nvPr>
        </p:nvSpPr>
        <p:spPr bwMode="auto">
          <a:xfrm>
            <a:off x="457200" y="4698207"/>
            <a:ext cx="2133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solidFill>
                  <a:schemeClr val="bg2"/>
                </a:solidFill>
              </a:defRPr>
            </a:lvl1pPr>
          </a:lstStyle>
          <a:p>
            <a:fld id="{6A627E77-7189-4C90-BB96-82DA6C4A0A12}" type="datetime1">
              <a:rPr lang="en-GB" smtClean="0"/>
              <a:t>23/04/2020</a:t>
            </a:fld>
            <a:endParaRPr lang="en-GB"/>
          </a:p>
        </p:txBody>
      </p:sp>
      <p:sp>
        <p:nvSpPr>
          <p:cNvPr id="1029" name="Rectangle 5"/>
          <p:cNvSpPr>
            <a:spLocks noGrp="1" noChangeArrowheads="1"/>
          </p:cNvSpPr>
          <p:nvPr>
            <p:ph type="ftr" sz="quarter" idx="3"/>
          </p:nvPr>
        </p:nvSpPr>
        <p:spPr bwMode="auto">
          <a:xfrm>
            <a:off x="3124200" y="4698207"/>
            <a:ext cx="2895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solidFill>
                  <a:schemeClr val="bg2"/>
                </a:solidFill>
              </a:defRPr>
            </a:lvl1pPr>
          </a:lstStyle>
          <a:p>
            <a:r>
              <a:rPr lang="en-GB" smtClean="0"/>
              <a:t>understandyourbible.org</a:t>
            </a:r>
            <a:endParaRPr lang="en-GB"/>
          </a:p>
        </p:txBody>
      </p:sp>
      <p:sp>
        <p:nvSpPr>
          <p:cNvPr id="1030" name="Rectangle 6"/>
          <p:cNvSpPr>
            <a:spLocks noGrp="1" noChangeArrowheads="1"/>
          </p:cNvSpPr>
          <p:nvPr>
            <p:ph type="sldNum" sz="quarter" idx="4"/>
          </p:nvPr>
        </p:nvSpPr>
        <p:spPr bwMode="auto">
          <a:xfrm>
            <a:off x="6553200" y="4700588"/>
            <a:ext cx="2133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solidFill>
                  <a:schemeClr val="bg2"/>
                </a:solidFill>
              </a:defRPr>
            </a:lvl1pPr>
          </a:lstStyle>
          <a:p>
            <a:fld id="{63C520B5-213A-4CB4-BF22-D563061A5350}"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p:titleStyle>
    <p:bodyStyle>
      <a:lvl1pPr marL="342900" indent="-342900" algn="l" rtl="0" eaLnBrk="1" fontAlgn="base" hangingPunct="1">
        <a:spcBef>
          <a:spcPct val="20000"/>
        </a:spcBef>
        <a:spcAft>
          <a:spcPct val="0"/>
        </a:spcAft>
        <a:buClr>
          <a:schemeClr val="tx1"/>
        </a:buClr>
        <a:buFont typeface="Century Gothic" pitchFamily="34" charset="0"/>
        <a:buChar char="□"/>
        <a:defRPr sz="32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smtClean="0">
                <a:solidFill>
                  <a:schemeClr val="tx1"/>
                </a:solidFill>
                <a:latin typeface="Chalkboard"/>
              </a:rPr>
              <a:t>Understand your Bible</a:t>
            </a:r>
            <a:endParaRPr lang="en-GB" sz="2800" b="1" kern="0" dirty="0">
              <a:solidFill>
                <a:schemeClr val="tx1"/>
              </a:solidFill>
              <a:latin typeface="Chalkboard"/>
            </a:endParaRPr>
          </a:p>
        </p:txBody>
      </p:sp>
      <p:sp>
        <p:nvSpPr>
          <p:cNvPr id="12" name="Subtitle 2"/>
          <p:cNvSpPr txBox="1">
            <a:spLocks/>
          </p:cNvSpPr>
          <p:nvPr/>
        </p:nvSpPr>
        <p:spPr bwMode="auto">
          <a:xfrm>
            <a:off x="1425450" y="1995686"/>
            <a:ext cx="6400800" cy="921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smtClean="0">
                <a:ln>
                  <a:noFill/>
                </a:ln>
                <a:solidFill>
                  <a:srgbClr val="333333"/>
                </a:solidFill>
                <a:effectLst/>
                <a:uLnTx/>
                <a:uFillTx/>
                <a:latin typeface="Chalkboard"/>
                <a:ea typeface="+mn-ea"/>
                <a:cs typeface="+mn-cs"/>
              </a:rPr>
              <a:t>Welcome</a:t>
            </a:r>
            <a:endParaRPr kumimoji="0" lang="en-GB" sz="4000" b="1" i="0"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3" name="Footer Placeholder 12"/>
          <p:cNvSpPr>
            <a:spLocks noGrp="1"/>
          </p:cNvSpPr>
          <p:nvPr>
            <p:ph type="ftr" sz="quarter" idx="3"/>
          </p:nvPr>
        </p:nvSpPr>
        <p:spPr/>
        <p:txBody>
          <a:bodyPr/>
          <a:lstStyle/>
          <a:p>
            <a:r>
              <a:rPr lang="en-GB" sz="1200" dirty="0" smtClean="0">
                <a:solidFill>
                  <a:schemeClr val="tx1"/>
                </a:solidFill>
                <a:latin typeface="Chalkboard"/>
              </a:rPr>
              <a:t>understandyourbible.org</a:t>
            </a:r>
            <a:endParaRPr lang="en-GB" sz="1200" dirty="0">
              <a:solidFill>
                <a:schemeClr val="tx1"/>
              </a:solidFill>
              <a:latin typeface="Chalkboard"/>
            </a:endParaRPr>
          </a:p>
        </p:txBody>
      </p:sp>
      <p:sp>
        <p:nvSpPr>
          <p:cNvPr id="14" name="Slide Number Placeholder 13"/>
          <p:cNvSpPr>
            <a:spLocks noGrp="1"/>
          </p:cNvSpPr>
          <p:nvPr>
            <p:ph type="sldNum" sz="quarter" idx="4"/>
          </p:nvPr>
        </p:nvSpPr>
        <p:spPr/>
        <p:txBody>
          <a:bodyPr/>
          <a:lstStyle/>
          <a:p>
            <a:fld id="{63C520B5-213A-4CB4-BF22-D563061A5350}" type="slidenum">
              <a:rPr lang="en-GB" sz="1200" smtClean="0">
                <a:solidFill>
                  <a:schemeClr val="tx1"/>
                </a:solidFill>
                <a:latin typeface="Chalkboard"/>
              </a:rPr>
              <a:t>1</a:t>
            </a:fld>
            <a:endParaRPr lang="en-GB" sz="1200" dirty="0">
              <a:solidFill>
                <a:schemeClr val="tx1"/>
              </a:solidFill>
              <a:latin typeface="Chalkboard"/>
            </a:endParaRPr>
          </a:p>
        </p:txBody>
      </p:sp>
      <p:sp>
        <p:nvSpPr>
          <p:cNvPr id="15"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a:t>
            </a:r>
            <a:r>
              <a:rPr lang="en-GB" sz="2000" b="1" kern="0" dirty="0" smtClean="0">
                <a:solidFill>
                  <a:srgbClr val="000000"/>
                </a:solidFill>
                <a:latin typeface="Chalkboard"/>
              </a:rPr>
              <a:t>39 Acts 18</a:t>
            </a:r>
            <a:endParaRPr lang="en-GB" sz="2000" b="1" kern="0" dirty="0" smtClean="0">
              <a:solidFill>
                <a:srgbClr val="000000"/>
              </a:solidFill>
              <a:latin typeface="Chalkboard"/>
            </a:endParaRPr>
          </a:p>
          <a:p>
            <a:endParaRPr lang="en-GB" sz="2000" b="1" kern="0" dirty="0">
              <a:solidFill>
                <a:srgbClr val="000000"/>
              </a:solidFill>
              <a:latin typeface="Chalkboard"/>
            </a:endParaRPr>
          </a:p>
        </p:txBody>
      </p:sp>
    </p:spTree>
    <p:extLst>
      <p:ext uri="{BB962C8B-B14F-4D97-AF65-F5344CB8AC3E}">
        <p14:creationId xmlns:p14="http://schemas.microsoft.com/office/powerpoint/2010/main" val="41561818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2</a:t>
            </a:fld>
            <a:endParaRPr lang="en-GB" sz="1200" dirty="0">
              <a:solidFill>
                <a:srgbClr val="000000"/>
              </a:solidFill>
              <a:latin typeface="Chalkboard"/>
            </a:endParaRPr>
          </a:p>
        </p:txBody>
      </p:sp>
      <p:sp>
        <p:nvSpPr>
          <p:cNvPr id="20" name="Subtitle 2"/>
          <p:cNvSpPr txBox="1">
            <a:spLocks/>
          </p:cNvSpPr>
          <p:nvPr/>
        </p:nvSpPr>
        <p:spPr bwMode="auto">
          <a:xfrm>
            <a:off x="1425450" y="1414860"/>
            <a:ext cx="6400800" cy="31099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600"/>
              </a:lnSpc>
              <a:spcBef>
                <a:spcPts val="0"/>
              </a:spcBef>
              <a:spcAft>
                <a:spcPts val="0"/>
              </a:spcAft>
              <a:buClr>
                <a:srgbClr val="000000"/>
              </a:buClr>
            </a:pPr>
            <a:r>
              <a:rPr lang="en-GB" sz="1600" b="1" dirty="0" smtClean="0">
                <a:solidFill>
                  <a:schemeClr val="tx1"/>
                </a:solidFill>
                <a:latin typeface="Chalkboard"/>
              </a:rPr>
              <a:t>What we will see in this chapter:</a:t>
            </a:r>
          </a:p>
          <a:p>
            <a:pPr marL="285750" indent="-285750" algn="l">
              <a:lnSpc>
                <a:spcPts val="2600"/>
              </a:lnSpc>
              <a:spcBef>
                <a:spcPts val="0"/>
              </a:spcBef>
              <a:spcAft>
                <a:spcPts val="0"/>
              </a:spcAft>
              <a:buClr>
                <a:srgbClr val="000000"/>
              </a:buClr>
              <a:buFont typeface="Arial" panose="020B0604020202020204" pitchFamily="34" charset="0"/>
              <a:buChar char="•"/>
            </a:pPr>
            <a:r>
              <a:rPr lang="en-GB" sz="1600" dirty="0" smtClean="0">
                <a:solidFill>
                  <a:schemeClr val="tx1"/>
                </a:solidFill>
                <a:latin typeface="Chalkboard"/>
              </a:rPr>
              <a:t>What </a:t>
            </a:r>
            <a:r>
              <a:rPr lang="en-GB" sz="1600" dirty="0">
                <a:solidFill>
                  <a:schemeClr val="tx1"/>
                </a:solidFill>
                <a:latin typeface="Chalkboard"/>
              </a:rPr>
              <a:t>Paul did in Corinth and Ephesus</a:t>
            </a:r>
          </a:p>
          <a:p>
            <a:pPr marL="285750" indent="-285750" algn="l">
              <a:lnSpc>
                <a:spcPts val="2600"/>
              </a:lnSpc>
              <a:spcBef>
                <a:spcPts val="0"/>
              </a:spcBef>
              <a:spcAft>
                <a:spcPts val="0"/>
              </a:spcAft>
              <a:buClr>
                <a:srgbClr val="000000"/>
              </a:buClr>
              <a:buFont typeface="Arial" panose="020B0604020202020204" pitchFamily="34" charset="0"/>
              <a:buChar char="•"/>
            </a:pPr>
            <a:r>
              <a:rPr lang="en-GB" sz="1600" dirty="0" smtClean="0">
                <a:solidFill>
                  <a:schemeClr val="tx1"/>
                </a:solidFill>
                <a:latin typeface="Chalkboard"/>
              </a:rPr>
              <a:t>Apollos </a:t>
            </a:r>
            <a:r>
              <a:rPr lang="en-GB" sz="1600" dirty="0">
                <a:solidFill>
                  <a:schemeClr val="tx1"/>
                </a:solidFill>
                <a:latin typeface="Chalkboard"/>
              </a:rPr>
              <a:t>learns more about the Gospel</a:t>
            </a:r>
          </a:p>
        </p:txBody>
      </p:sp>
      <p:sp>
        <p:nvSpPr>
          <p:cNvPr id="12"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a:t>
            </a:r>
            <a:r>
              <a:rPr lang="en-GB" sz="2000" b="1" kern="0" dirty="0" smtClean="0">
                <a:solidFill>
                  <a:srgbClr val="000000"/>
                </a:solidFill>
                <a:latin typeface="Chalkboard"/>
              </a:rPr>
              <a:t>39 Acts 18</a:t>
            </a:r>
            <a:endParaRPr lang="en-GB" sz="2000" b="1" kern="0" dirty="0" smtClean="0">
              <a:solidFill>
                <a:srgbClr val="000000"/>
              </a:solidFill>
              <a:latin typeface="Chalkboard"/>
            </a:endParaRPr>
          </a:p>
          <a:p>
            <a:endParaRPr lang="en-GB" sz="2000" b="1" kern="0" dirty="0">
              <a:solidFill>
                <a:srgbClr val="000000"/>
              </a:solidFill>
              <a:latin typeface="Chalkboard"/>
            </a:endParaRPr>
          </a:p>
        </p:txBody>
      </p:sp>
    </p:spTree>
    <p:extLst>
      <p:ext uri="{BB962C8B-B14F-4D97-AF65-F5344CB8AC3E}">
        <p14:creationId xmlns:p14="http://schemas.microsoft.com/office/powerpoint/2010/main" val="1064264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xEl>
                                              <p:charRg st="71" end="10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3</a:t>
            </a:fld>
            <a:endParaRPr lang="en-GB" sz="1200" dirty="0">
              <a:solidFill>
                <a:srgbClr val="000000"/>
              </a:solidFill>
              <a:latin typeface="Chalkboard"/>
            </a:endParaRPr>
          </a:p>
        </p:txBody>
      </p:sp>
      <p:sp>
        <p:nvSpPr>
          <p:cNvPr id="8" name="Subtitle 2"/>
          <p:cNvSpPr txBox="1">
            <a:spLocks/>
          </p:cNvSpPr>
          <p:nvPr/>
        </p:nvSpPr>
        <p:spPr bwMode="auto">
          <a:xfrm>
            <a:off x="1043608" y="1820314"/>
            <a:ext cx="7056784" cy="921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742950" marR="0" lvl="0" indent="-742950" algn="ctr" defTabSz="914400" rtl="0" eaLnBrk="1" fontAlgn="base" latinLnBrk="0" hangingPunct="1">
              <a:lnSpc>
                <a:spcPct val="100000"/>
              </a:lnSpc>
              <a:spcBef>
                <a:spcPct val="20000"/>
              </a:spcBef>
              <a:spcAft>
                <a:spcPct val="0"/>
              </a:spcAft>
              <a:buClr>
                <a:srgbClr val="000000"/>
              </a:buClr>
              <a:buSzTx/>
              <a:buFont typeface="Century Gothic" pitchFamily="34" charset="0"/>
              <a:buAutoNum type="arabicPeriod"/>
              <a:tabLst/>
              <a:defRPr/>
            </a:pPr>
            <a:r>
              <a:rPr kumimoji="0" lang="en-GB" sz="3600" b="1" i="0" u="none" strike="noStrike" kern="0" cap="none" spc="0" normalizeH="0" baseline="0" noProof="0" dirty="0" smtClean="0">
                <a:ln>
                  <a:noFill/>
                </a:ln>
                <a:solidFill>
                  <a:srgbClr val="333333"/>
                </a:solidFill>
                <a:effectLst/>
                <a:uLnTx/>
                <a:uFillTx/>
                <a:latin typeface="Chalkboard"/>
                <a:ea typeface="+mn-ea"/>
                <a:cs typeface="+mn-cs"/>
              </a:rPr>
              <a:t>Let us read Acts </a:t>
            </a:r>
            <a:r>
              <a:rPr kumimoji="0" lang="en-GB" sz="3600" b="1" i="0" u="none" strike="noStrike" kern="0" cap="none" spc="0" normalizeH="0" baseline="0" noProof="0" dirty="0" smtClean="0">
                <a:ln>
                  <a:noFill/>
                </a:ln>
                <a:solidFill>
                  <a:srgbClr val="333333"/>
                </a:solidFill>
                <a:effectLst/>
                <a:uLnTx/>
                <a:uFillTx/>
                <a:latin typeface="Chalkboard"/>
                <a:ea typeface="+mn-ea"/>
                <a:cs typeface="+mn-cs"/>
              </a:rPr>
              <a:t>18</a:t>
            </a:r>
            <a:endParaRPr kumimoji="0" lang="en-GB" sz="3600" b="1" i="0" u="none" strike="noStrike" kern="0" cap="none" spc="0" normalizeH="0" baseline="0" noProof="0" dirty="0" smtClean="0">
              <a:ln>
                <a:noFill/>
              </a:ln>
              <a:solidFill>
                <a:srgbClr val="333333"/>
              </a:solidFill>
              <a:effectLst/>
              <a:uLnTx/>
              <a:uFillTx/>
              <a:latin typeface="Chalkboard"/>
              <a:ea typeface="+mn-ea"/>
              <a:cs typeface="+mn-cs"/>
            </a:endParaRPr>
          </a:p>
          <a:p>
            <a:pPr marR="0" lvl="0" algn="ctr" defTabSz="914400" rtl="0" eaLnBrk="1" fontAlgn="base" latinLnBrk="0" hangingPunct="1">
              <a:lnSpc>
                <a:spcPct val="100000"/>
              </a:lnSpc>
              <a:spcBef>
                <a:spcPct val="20000"/>
              </a:spcBef>
              <a:spcAft>
                <a:spcPct val="0"/>
              </a:spcAft>
              <a:buClr>
                <a:srgbClr val="000000"/>
              </a:buClr>
              <a:buSzTx/>
              <a:tabLst/>
              <a:defRPr/>
            </a:pPr>
            <a:endParaRPr kumimoji="0" lang="en-GB" sz="3600" b="1" i="0"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2"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a:t>
            </a:r>
            <a:r>
              <a:rPr lang="en-GB" sz="2000" b="1" kern="0" dirty="0" smtClean="0">
                <a:solidFill>
                  <a:srgbClr val="000000"/>
                </a:solidFill>
                <a:latin typeface="Chalkboard"/>
              </a:rPr>
              <a:t>39 Acts 18</a:t>
            </a:r>
            <a:endParaRPr lang="en-GB" sz="2000" b="1" kern="0" dirty="0" smtClean="0">
              <a:solidFill>
                <a:srgbClr val="000000"/>
              </a:solidFill>
              <a:latin typeface="Chalkboard"/>
            </a:endParaRPr>
          </a:p>
          <a:p>
            <a:endParaRPr lang="en-GB" sz="2000" b="1" kern="0" dirty="0">
              <a:solidFill>
                <a:srgbClr val="000000"/>
              </a:solidFill>
              <a:latin typeface="Chalkboard"/>
            </a:endParaRPr>
          </a:p>
        </p:txBody>
      </p:sp>
    </p:spTree>
    <p:extLst>
      <p:ext uri="{BB962C8B-B14F-4D97-AF65-F5344CB8AC3E}">
        <p14:creationId xmlns:p14="http://schemas.microsoft.com/office/powerpoint/2010/main" val="1628282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4</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22"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24" name="Subtitle 2"/>
          <p:cNvSpPr txBox="1">
            <a:spLocks/>
          </p:cNvSpPr>
          <p:nvPr/>
        </p:nvSpPr>
        <p:spPr bwMode="auto">
          <a:xfrm>
            <a:off x="1451844" y="1559732"/>
            <a:ext cx="7239985" cy="30340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300"/>
              </a:lnSpc>
              <a:spcBef>
                <a:spcPts val="0"/>
              </a:spcBef>
            </a:pPr>
            <a:r>
              <a:rPr lang="en-GB" sz="1600" b="1" kern="0" dirty="0" smtClean="0">
                <a:solidFill>
                  <a:schemeClr val="tx1"/>
                </a:solidFill>
                <a:latin typeface="Chalkboard"/>
              </a:rPr>
              <a:t>v 1 to </a:t>
            </a:r>
            <a:r>
              <a:rPr lang="en-GB" sz="1600" b="1" kern="0" dirty="0" smtClean="0">
                <a:solidFill>
                  <a:schemeClr val="tx1"/>
                </a:solidFill>
                <a:latin typeface="Chalkboard"/>
              </a:rPr>
              <a:t>4</a:t>
            </a:r>
            <a:r>
              <a:rPr lang="en-GB" sz="1600" b="1" kern="0" dirty="0">
                <a:solidFill>
                  <a:schemeClr val="tx1"/>
                </a:solidFill>
                <a:latin typeface="Chalkboard"/>
              </a:rPr>
              <a:t>. Who did Paul meet at Corinth and what did he do every Sabbath</a:t>
            </a:r>
            <a:r>
              <a:rPr lang="en-GB" sz="1600" b="1" kern="0" dirty="0" smtClean="0">
                <a:solidFill>
                  <a:schemeClr val="tx1"/>
                </a:solidFill>
                <a:latin typeface="Chalkboard"/>
              </a:rPr>
              <a:t>?</a:t>
            </a:r>
          </a:p>
          <a:p>
            <a:pPr algn="l">
              <a:lnSpc>
                <a:spcPts val="2300"/>
              </a:lnSpc>
              <a:spcBef>
                <a:spcPts val="0"/>
              </a:spcBef>
            </a:pPr>
            <a:r>
              <a:rPr lang="en-GB" sz="1600" kern="0" dirty="0">
                <a:solidFill>
                  <a:schemeClr val="tx1"/>
                </a:solidFill>
                <a:latin typeface="Chalkboard"/>
              </a:rPr>
              <a:t>He met a Jew named Aquila and his wife Priscilla and stayed with them.</a:t>
            </a:r>
          </a:p>
          <a:p>
            <a:pPr algn="l">
              <a:lnSpc>
                <a:spcPts val="2300"/>
              </a:lnSpc>
              <a:spcBef>
                <a:spcPts val="0"/>
              </a:spcBef>
            </a:pPr>
            <a:r>
              <a:rPr lang="en-GB" sz="1600" kern="0" dirty="0" smtClean="0">
                <a:solidFill>
                  <a:schemeClr val="tx1"/>
                </a:solidFill>
                <a:latin typeface="Chalkboard"/>
              </a:rPr>
              <a:t>Every </a:t>
            </a:r>
            <a:r>
              <a:rPr lang="en-GB" sz="1600" kern="0" dirty="0">
                <a:solidFill>
                  <a:schemeClr val="tx1"/>
                </a:solidFill>
                <a:latin typeface="Chalkboard"/>
              </a:rPr>
              <a:t>Sabbath he preached in the synagogue and persuaded Jews and Greeks.</a:t>
            </a:r>
          </a:p>
          <a:p>
            <a:pPr algn="l">
              <a:lnSpc>
                <a:spcPts val="2300"/>
              </a:lnSpc>
              <a:spcBef>
                <a:spcPts val="0"/>
              </a:spcBef>
            </a:pPr>
            <a:r>
              <a:rPr lang="en-GB" sz="1600" b="1" kern="0" dirty="0" smtClean="0">
                <a:solidFill>
                  <a:schemeClr val="tx1"/>
                </a:solidFill>
                <a:latin typeface="Chalkboard"/>
              </a:rPr>
              <a:t>v 5</a:t>
            </a:r>
            <a:r>
              <a:rPr lang="en-GB" sz="1600" b="1" kern="0" dirty="0">
                <a:solidFill>
                  <a:schemeClr val="tx1"/>
                </a:solidFill>
                <a:latin typeface="Chalkboard"/>
              </a:rPr>
              <a:t>. What was Paul compelled to tell the Jews</a:t>
            </a:r>
            <a:r>
              <a:rPr lang="en-GB" sz="1600" b="1" kern="0" dirty="0" smtClean="0">
                <a:solidFill>
                  <a:schemeClr val="tx1"/>
                </a:solidFill>
                <a:latin typeface="Chalkboard"/>
              </a:rPr>
              <a:t>?</a:t>
            </a:r>
          </a:p>
          <a:p>
            <a:pPr algn="l">
              <a:lnSpc>
                <a:spcPts val="2300"/>
              </a:lnSpc>
              <a:spcBef>
                <a:spcPts val="0"/>
              </a:spcBef>
            </a:pPr>
            <a:r>
              <a:rPr lang="en-GB" sz="1600" kern="0" dirty="0">
                <a:solidFill>
                  <a:schemeClr val="tx1"/>
                </a:solidFill>
                <a:latin typeface="Chalkboard"/>
              </a:rPr>
              <a:t>Paul told the Jews that Jesus was the Christ</a:t>
            </a:r>
            <a:r>
              <a:rPr lang="en-GB" sz="1600" kern="0" dirty="0" smtClean="0">
                <a:solidFill>
                  <a:schemeClr val="tx1"/>
                </a:solidFill>
                <a:latin typeface="Chalkboard"/>
              </a:rPr>
              <a:t>.</a:t>
            </a:r>
          </a:p>
          <a:p>
            <a:pPr algn="l">
              <a:lnSpc>
                <a:spcPts val="2300"/>
              </a:lnSpc>
              <a:spcBef>
                <a:spcPts val="0"/>
              </a:spcBef>
            </a:pPr>
            <a:r>
              <a:rPr lang="en-GB" sz="1600" b="1" kern="0" dirty="0" smtClean="0">
                <a:solidFill>
                  <a:schemeClr val="tx1"/>
                </a:solidFill>
                <a:latin typeface="Chalkboard"/>
              </a:rPr>
              <a:t>v 6 </a:t>
            </a:r>
            <a:r>
              <a:rPr lang="en-GB" sz="1600" b="1" kern="0" dirty="0">
                <a:solidFill>
                  <a:schemeClr val="tx1"/>
                </a:solidFill>
                <a:latin typeface="Chalkboard"/>
              </a:rPr>
              <a:t>to </a:t>
            </a:r>
            <a:r>
              <a:rPr lang="en-GB" sz="1600" b="1" kern="0" dirty="0" smtClean="0">
                <a:solidFill>
                  <a:schemeClr val="tx1"/>
                </a:solidFill>
                <a:latin typeface="Chalkboard"/>
              </a:rPr>
              <a:t>8</a:t>
            </a:r>
            <a:r>
              <a:rPr lang="en-GB" sz="1600" b="1" kern="0" dirty="0">
                <a:solidFill>
                  <a:schemeClr val="tx1"/>
                </a:solidFill>
                <a:latin typeface="Chalkboard"/>
              </a:rPr>
              <a:t>. What did Paul decide because of the opposition from the Jews</a:t>
            </a:r>
            <a:r>
              <a:rPr lang="en-GB" sz="1600" b="1" kern="0" dirty="0" smtClean="0">
                <a:solidFill>
                  <a:schemeClr val="tx1"/>
                </a:solidFill>
                <a:latin typeface="Chalkboard"/>
              </a:rPr>
              <a:t>?</a:t>
            </a:r>
          </a:p>
          <a:p>
            <a:pPr algn="l">
              <a:lnSpc>
                <a:spcPts val="2300"/>
              </a:lnSpc>
              <a:spcBef>
                <a:spcPts val="0"/>
              </a:spcBef>
            </a:pPr>
            <a:r>
              <a:rPr lang="en-GB" sz="1600" kern="0" dirty="0">
                <a:solidFill>
                  <a:schemeClr val="tx1"/>
                </a:solidFill>
                <a:latin typeface="Chalkboard"/>
              </a:rPr>
              <a:t>He told them he would give his message to the Gentiles if the Jews wouldn’t listen.</a:t>
            </a:r>
            <a:endParaRPr lang="en-GB" sz="1600" kern="0" dirty="0" smtClean="0">
              <a:solidFill>
                <a:schemeClr val="tx1"/>
              </a:solidFill>
              <a:latin typeface="Chalkboard"/>
            </a:endParaRPr>
          </a:p>
        </p:txBody>
      </p:sp>
      <p:sp>
        <p:nvSpPr>
          <p:cNvPr id="16"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a:t>
            </a:r>
            <a:r>
              <a:rPr lang="en-GB" sz="2000" b="1" kern="0" dirty="0" smtClean="0">
                <a:solidFill>
                  <a:srgbClr val="000000"/>
                </a:solidFill>
                <a:latin typeface="Chalkboard"/>
              </a:rPr>
              <a:t>39 Acts 18</a:t>
            </a:r>
            <a:endParaRPr lang="en-GB" sz="2000" b="1" kern="0" dirty="0" smtClean="0">
              <a:solidFill>
                <a:srgbClr val="000000"/>
              </a:solidFill>
              <a:latin typeface="Chalkboard"/>
            </a:endParaRPr>
          </a:p>
          <a:p>
            <a:endParaRPr lang="en-GB" sz="2000" b="1" kern="0" dirty="0">
              <a:solidFill>
                <a:srgbClr val="000000"/>
              </a:solidFill>
              <a:latin typeface="Chalkboard"/>
            </a:endParaRPr>
          </a:p>
        </p:txBody>
      </p:sp>
    </p:spTree>
    <p:extLst>
      <p:ext uri="{BB962C8B-B14F-4D97-AF65-F5344CB8AC3E}">
        <p14:creationId xmlns:p14="http://schemas.microsoft.com/office/powerpoint/2010/main" val="1646803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4">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4">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4">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4">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4">
                                            <p:txEl>
                                              <p:charRg st="383" end="46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5</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23" name="Subtitle 2"/>
          <p:cNvSpPr txBox="1">
            <a:spLocks/>
          </p:cNvSpPr>
          <p:nvPr/>
        </p:nvSpPr>
        <p:spPr bwMode="auto">
          <a:xfrm>
            <a:off x="1461015" y="1497283"/>
            <a:ext cx="7143434" cy="3471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lvl="0" algn="l" fontAlgn="auto">
              <a:lnSpc>
                <a:spcPts val="2300"/>
              </a:lnSpc>
              <a:spcBef>
                <a:spcPts val="0"/>
              </a:spcBef>
              <a:spcAft>
                <a:spcPts val="0"/>
              </a:spcAft>
              <a:buClrTx/>
            </a:pPr>
            <a:r>
              <a:rPr lang="en-GB" sz="1600" b="1" kern="0" dirty="0">
                <a:solidFill>
                  <a:srgbClr val="000000"/>
                </a:solidFill>
                <a:latin typeface="Chalkboard"/>
              </a:rPr>
              <a:t>v </a:t>
            </a:r>
            <a:r>
              <a:rPr lang="en-GB" sz="1600" b="1" kern="0" dirty="0" smtClean="0">
                <a:solidFill>
                  <a:srgbClr val="000000"/>
                </a:solidFill>
                <a:latin typeface="Chalkboard"/>
              </a:rPr>
              <a:t>9 to 11</a:t>
            </a:r>
            <a:r>
              <a:rPr lang="en-GB" sz="1600" b="1" kern="0" dirty="0">
                <a:solidFill>
                  <a:srgbClr val="000000"/>
                </a:solidFill>
                <a:latin typeface="Chalkboard"/>
              </a:rPr>
              <a:t>. What did the Lord say to Paul</a:t>
            </a:r>
            <a:r>
              <a:rPr lang="en-GB" sz="1600" b="1" kern="0" dirty="0" smtClean="0">
                <a:solidFill>
                  <a:srgbClr val="000000"/>
                </a:solidFill>
                <a:latin typeface="Chalkboard"/>
              </a:rPr>
              <a:t>?</a:t>
            </a:r>
          </a:p>
          <a:p>
            <a:pPr lvl="0" algn="l" fontAlgn="auto">
              <a:lnSpc>
                <a:spcPts val="2300"/>
              </a:lnSpc>
              <a:spcBef>
                <a:spcPts val="0"/>
              </a:spcBef>
              <a:spcAft>
                <a:spcPts val="0"/>
              </a:spcAft>
              <a:buClrTx/>
            </a:pPr>
            <a:r>
              <a:rPr lang="en-GB" sz="1600" kern="0" dirty="0">
                <a:solidFill>
                  <a:srgbClr val="000000"/>
                </a:solidFill>
                <a:latin typeface="Chalkboard"/>
              </a:rPr>
              <a:t>The Lord told Paul that he was with him to protect him and that he was to continue preaching as there were many in Corinth who would believe</a:t>
            </a:r>
            <a:r>
              <a:rPr lang="en-GB" sz="1600" kern="0" dirty="0" smtClean="0">
                <a:solidFill>
                  <a:srgbClr val="000000"/>
                </a:solidFill>
                <a:latin typeface="Chalkboard"/>
              </a:rPr>
              <a:t>.</a:t>
            </a:r>
          </a:p>
          <a:p>
            <a:pPr lvl="0" algn="l" fontAlgn="auto">
              <a:lnSpc>
                <a:spcPts val="2300"/>
              </a:lnSpc>
              <a:spcBef>
                <a:spcPts val="0"/>
              </a:spcBef>
              <a:spcAft>
                <a:spcPts val="0"/>
              </a:spcAft>
              <a:buClrTx/>
            </a:pPr>
            <a:r>
              <a:rPr lang="en-GB" sz="1600" b="1" kern="0" dirty="0" smtClean="0">
                <a:solidFill>
                  <a:schemeClr val="tx1"/>
                </a:solidFill>
                <a:latin typeface="Chalkboard"/>
              </a:rPr>
              <a:t>v 12 to 17</a:t>
            </a:r>
            <a:r>
              <a:rPr lang="en-GB" sz="1600" b="1" kern="0" dirty="0">
                <a:solidFill>
                  <a:schemeClr val="tx1"/>
                </a:solidFill>
                <a:latin typeface="Chalkboard"/>
              </a:rPr>
              <a:t>. What was </a:t>
            </a:r>
            <a:r>
              <a:rPr lang="en-GB" sz="1600" b="1" kern="0" dirty="0" err="1">
                <a:solidFill>
                  <a:schemeClr val="tx1"/>
                </a:solidFill>
                <a:latin typeface="Chalkboard"/>
              </a:rPr>
              <a:t>Gallio’s</a:t>
            </a:r>
            <a:r>
              <a:rPr lang="en-GB" sz="1600" b="1" kern="0" dirty="0">
                <a:solidFill>
                  <a:schemeClr val="tx1"/>
                </a:solidFill>
                <a:latin typeface="Chalkboard"/>
              </a:rPr>
              <a:t> reaction to the Jews’ accusation against Paul</a:t>
            </a:r>
            <a:r>
              <a:rPr lang="en-GB" sz="1600" b="1" kern="0" dirty="0" smtClean="0">
                <a:solidFill>
                  <a:schemeClr val="tx1"/>
                </a:solidFill>
                <a:latin typeface="Chalkboard"/>
              </a:rPr>
              <a:t>?</a:t>
            </a:r>
          </a:p>
          <a:p>
            <a:pPr lvl="0" algn="l" fontAlgn="auto">
              <a:lnSpc>
                <a:spcPts val="2300"/>
              </a:lnSpc>
              <a:spcBef>
                <a:spcPts val="0"/>
              </a:spcBef>
              <a:spcAft>
                <a:spcPts val="0"/>
              </a:spcAft>
              <a:buClrTx/>
            </a:pPr>
            <a:r>
              <a:rPr lang="en-GB" sz="1600" kern="0" dirty="0">
                <a:solidFill>
                  <a:schemeClr val="tx1"/>
                </a:solidFill>
                <a:latin typeface="Chalkboard"/>
              </a:rPr>
              <a:t>He didn’t want to get involved in arguments about their law</a:t>
            </a:r>
            <a:r>
              <a:rPr lang="en-GB" sz="1600" kern="0" dirty="0" smtClean="0">
                <a:solidFill>
                  <a:schemeClr val="tx1"/>
                </a:solidFill>
                <a:latin typeface="Chalkboard"/>
              </a:rPr>
              <a:t>.</a:t>
            </a:r>
          </a:p>
          <a:p>
            <a:pPr lvl="0" algn="l" fontAlgn="auto">
              <a:lnSpc>
                <a:spcPts val="2300"/>
              </a:lnSpc>
              <a:spcBef>
                <a:spcPts val="0"/>
              </a:spcBef>
              <a:spcAft>
                <a:spcPts val="0"/>
              </a:spcAft>
              <a:buClrTx/>
            </a:pPr>
            <a:r>
              <a:rPr lang="en-GB" sz="1600" b="1" kern="0" dirty="0">
                <a:solidFill>
                  <a:schemeClr val="tx1"/>
                </a:solidFill>
                <a:latin typeface="Chalkboard"/>
              </a:rPr>
              <a:t>v 18 to 21. Where did Paul go next and what did he do there</a:t>
            </a:r>
            <a:r>
              <a:rPr lang="en-GB" sz="1600" b="1" kern="0" dirty="0" smtClean="0">
                <a:solidFill>
                  <a:schemeClr val="tx1"/>
                </a:solidFill>
                <a:latin typeface="Chalkboard"/>
              </a:rPr>
              <a:t>?</a:t>
            </a:r>
          </a:p>
          <a:p>
            <a:pPr lvl="0" algn="l" fontAlgn="auto">
              <a:lnSpc>
                <a:spcPts val="2300"/>
              </a:lnSpc>
              <a:spcBef>
                <a:spcPts val="0"/>
              </a:spcBef>
              <a:spcAft>
                <a:spcPts val="0"/>
              </a:spcAft>
              <a:buClrTx/>
            </a:pPr>
            <a:r>
              <a:rPr lang="en-GB" sz="1600" kern="0" dirty="0">
                <a:solidFill>
                  <a:schemeClr val="tx1"/>
                </a:solidFill>
                <a:latin typeface="Chalkboard"/>
              </a:rPr>
              <a:t>He went to Ephesus where he reasoned with the Jews in the synagogue, but declined staying there long. </a:t>
            </a:r>
          </a:p>
        </p:txBody>
      </p:sp>
      <p:sp>
        <p:nvSpPr>
          <p:cNvPr id="17"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a:t>
            </a:r>
            <a:r>
              <a:rPr lang="en-GB" sz="2000" b="1" kern="0" dirty="0" smtClean="0">
                <a:solidFill>
                  <a:srgbClr val="000000"/>
                </a:solidFill>
                <a:latin typeface="Chalkboard"/>
              </a:rPr>
              <a:t>39 Acts 18</a:t>
            </a:r>
            <a:endParaRPr lang="en-GB" sz="2000" b="1" kern="0" dirty="0" smtClean="0">
              <a:solidFill>
                <a:srgbClr val="000000"/>
              </a:solidFill>
              <a:latin typeface="Chalkboard"/>
            </a:endParaRPr>
          </a:p>
          <a:p>
            <a:endParaRPr lang="en-GB" sz="2000" b="1" kern="0" dirty="0">
              <a:solidFill>
                <a:srgbClr val="000000"/>
              </a:solidFill>
              <a:latin typeface="Chalkboard"/>
            </a:endParaRPr>
          </a:p>
        </p:txBody>
      </p:sp>
    </p:spTree>
    <p:extLst>
      <p:ext uri="{BB962C8B-B14F-4D97-AF65-F5344CB8AC3E}">
        <p14:creationId xmlns:p14="http://schemas.microsoft.com/office/powerpoint/2010/main" val="1539056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
                                            <p:txEl>
                                              <p:charRg st="261" end="32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
                                            <p:txEl>
                                              <p:charRg st="322" end="38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3">
                                            <p:txEl>
                                              <p:charRg st="383" end="48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6</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23" name="Subtitle 2"/>
          <p:cNvSpPr txBox="1">
            <a:spLocks/>
          </p:cNvSpPr>
          <p:nvPr/>
        </p:nvSpPr>
        <p:spPr bwMode="auto">
          <a:xfrm>
            <a:off x="1447367" y="1497283"/>
            <a:ext cx="7143434" cy="3471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lvl="0" algn="l" fontAlgn="auto">
              <a:lnSpc>
                <a:spcPts val="2300"/>
              </a:lnSpc>
              <a:spcBef>
                <a:spcPts val="0"/>
              </a:spcBef>
              <a:spcAft>
                <a:spcPts val="0"/>
              </a:spcAft>
              <a:buClrTx/>
            </a:pPr>
            <a:r>
              <a:rPr lang="en-GB" sz="1600" b="1" kern="0" dirty="0">
                <a:solidFill>
                  <a:srgbClr val="000000"/>
                </a:solidFill>
                <a:latin typeface="Chalkboard"/>
              </a:rPr>
              <a:t>v </a:t>
            </a:r>
            <a:r>
              <a:rPr lang="en-GB" sz="1600" b="1" kern="0" dirty="0" smtClean="0">
                <a:solidFill>
                  <a:srgbClr val="000000"/>
                </a:solidFill>
                <a:latin typeface="Chalkboard"/>
              </a:rPr>
              <a:t>22 and 23</a:t>
            </a:r>
            <a:r>
              <a:rPr lang="en-GB" sz="1600" b="1" kern="0" dirty="0">
                <a:solidFill>
                  <a:srgbClr val="000000"/>
                </a:solidFill>
                <a:latin typeface="Chalkboard"/>
              </a:rPr>
              <a:t>. What did Paul do next</a:t>
            </a:r>
            <a:r>
              <a:rPr lang="en-GB" sz="1600" b="1" kern="0" dirty="0" smtClean="0">
                <a:solidFill>
                  <a:srgbClr val="000000"/>
                </a:solidFill>
                <a:latin typeface="Chalkboard"/>
              </a:rPr>
              <a:t>?</a:t>
            </a:r>
          </a:p>
          <a:p>
            <a:pPr lvl="0" algn="l" fontAlgn="auto">
              <a:lnSpc>
                <a:spcPts val="2300"/>
              </a:lnSpc>
              <a:spcBef>
                <a:spcPts val="0"/>
              </a:spcBef>
              <a:spcAft>
                <a:spcPts val="0"/>
              </a:spcAft>
              <a:buClrTx/>
            </a:pPr>
            <a:r>
              <a:rPr lang="en-GB" sz="1600" kern="0" dirty="0">
                <a:solidFill>
                  <a:srgbClr val="000000"/>
                </a:solidFill>
                <a:latin typeface="Chalkboard"/>
              </a:rPr>
              <a:t>After landing at Caesarea, he greeted the believers and went to Antioch. He then went through the region of Galatia and Phrygia, encouraging all the disciples</a:t>
            </a:r>
            <a:r>
              <a:rPr lang="en-GB" sz="1600" kern="0" dirty="0" smtClean="0">
                <a:solidFill>
                  <a:srgbClr val="000000"/>
                </a:solidFill>
                <a:latin typeface="Chalkboard"/>
              </a:rPr>
              <a:t>.</a:t>
            </a:r>
          </a:p>
          <a:p>
            <a:pPr lvl="0" algn="l" fontAlgn="auto">
              <a:lnSpc>
                <a:spcPts val="2300"/>
              </a:lnSpc>
              <a:spcBef>
                <a:spcPts val="0"/>
              </a:spcBef>
              <a:spcAft>
                <a:spcPts val="0"/>
              </a:spcAft>
              <a:buClrTx/>
            </a:pPr>
            <a:r>
              <a:rPr lang="en-GB" sz="1600" b="1" kern="0" dirty="0" smtClean="0">
                <a:solidFill>
                  <a:schemeClr val="tx1"/>
                </a:solidFill>
                <a:latin typeface="Chalkboard"/>
              </a:rPr>
              <a:t>v 24 to 28</a:t>
            </a:r>
            <a:r>
              <a:rPr lang="en-GB" sz="1600" b="1" kern="0" dirty="0">
                <a:solidFill>
                  <a:schemeClr val="tx1"/>
                </a:solidFill>
                <a:latin typeface="Chalkboard"/>
              </a:rPr>
              <a:t>. What do we know about Apollos and what he did</a:t>
            </a:r>
            <a:r>
              <a:rPr lang="en-GB" sz="1600" b="1" kern="0" dirty="0" smtClean="0">
                <a:solidFill>
                  <a:schemeClr val="tx1"/>
                </a:solidFill>
                <a:latin typeface="Chalkboard"/>
              </a:rPr>
              <a:t>?</a:t>
            </a:r>
          </a:p>
          <a:p>
            <a:pPr lvl="0" algn="l" fontAlgn="auto">
              <a:lnSpc>
                <a:spcPts val="2300"/>
              </a:lnSpc>
              <a:spcBef>
                <a:spcPts val="0"/>
              </a:spcBef>
              <a:spcAft>
                <a:spcPts val="0"/>
              </a:spcAft>
              <a:buClrTx/>
            </a:pPr>
            <a:r>
              <a:rPr lang="en-GB" sz="1600" kern="0" dirty="0">
                <a:solidFill>
                  <a:schemeClr val="tx1"/>
                </a:solidFill>
                <a:latin typeface="Chalkboard"/>
              </a:rPr>
              <a:t>Apollos was an eloquent preacher about Jesus, but he only knew about John’s baptism. When Priscilla and Aquila heard him, they explained the way of God more accurately to him. He then preached in Achaia.</a:t>
            </a:r>
            <a:endParaRPr lang="en-GB" sz="1600" kern="0" dirty="0" smtClean="0">
              <a:solidFill>
                <a:schemeClr val="tx1"/>
              </a:solidFill>
              <a:latin typeface="Chalkboard"/>
            </a:endParaRPr>
          </a:p>
        </p:txBody>
      </p:sp>
      <p:sp>
        <p:nvSpPr>
          <p:cNvPr id="12"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a:t>
            </a:r>
            <a:r>
              <a:rPr lang="en-GB" sz="2000" b="1" kern="0" dirty="0" smtClean="0">
                <a:solidFill>
                  <a:srgbClr val="000000"/>
                </a:solidFill>
                <a:latin typeface="Chalkboard"/>
              </a:rPr>
              <a:t>39 Acts 18</a:t>
            </a:r>
            <a:endParaRPr lang="en-GB" sz="2000" b="1" kern="0" dirty="0" smtClean="0">
              <a:solidFill>
                <a:srgbClr val="000000"/>
              </a:solidFill>
              <a:latin typeface="Chalkboard"/>
            </a:endParaRPr>
          </a:p>
          <a:p>
            <a:endParaRPr lang="en-GB" sz="2000" b="1" kern="0" dirty="0">
              <a:solidFill>
                <a:srgbClr val="000000"/>
              </a:solidFill>
              <a:latin typeface="Chalkboard"/>
            </a:endParaRPr>
          </a:p>
        </p:txBody>
      </p:sp>
    </p:spTree>
    <p:extLst>
      <p:ext uri="{BB962C8B-B14F-4D97-AF65-F5344CB8AC3E}">
        <p14:creationId xmlns:p14="http://schemas.microsoft.com/office/powerpoint/2010/main" val="3158279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
                                            <p:txEl>
                                              <p:charRg st="255" end="45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7</a:t>
            </a:fld>
            <a:endParaRPr lang="en-GB" sz="1200" dirty="0">
              <a:solidFill>
                <a:srgbClr val="000000"/>
              </a:solidFill>
              <a:latin typeface="Chalkboard"/>
            </a:endParaRPr>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9015" y="915566"/>
            <a:ext cx="558927" cy="685956"/>
          </a:xfrm>
          <a:prstGeom prst="rect">
            <a:avLst/>
          </a:prstGeom>
        </p:spPr>
      </p:pic>
      <p:sp>
        <p:nvSpPr>
          <p:cNvPr id="62" name="Subtitle 2"/>
          <p:cNvSpPr txBox="1">
            <a:spLocks/>
          </p:cNvSpPr>
          <p:nvPr/>
        </p:nvSpPr>
        <p:spPr bwMode="auto">
          <a:xfrm>
            <a:off x="1455745" y="1119071"/>
            <a:ext cx="6719827"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buClr>
                <a:srgbClr val="000000"/>
              </a:buClr>
            </a:pPr>
            <a:r>
              <a:rPr lang="en-GB" sz="1600" b="1" dirty="0" smtClean="0">
                <a:solidFill>
                  <a:srgbClr val="333333"/>
                </a:solidFill>
                <a:latin typeface="Chalkboard"/>
              </a:rPr>
              <a:t>3. Related theme from v </a:t>
            </a:r>
            <a:r>
              <a:rPr lang="en-GB" sz="1600" b="1" dirty="0" smtClean="0">
                <a:solidFill>
                  <a:srgbClr val="333333"/>
                </a:solidFill>
                <a:latin typeface="Chalkboard"/>
              </a:rPr>
              <a:t>10:</a:t>
            </a:r>
            <a:endParaRPr lang="en-GB" sz="1600" b="1" dirty="0" smtClean="0">
              <a:solidFill>
                <a:srgbClr val="333333"/>
              </a:solidFill>
              <a:latin typeface="Chalkboard"/>
            </a:endParaRPr>
          </a:p>
          <a:p>
            <a:pPr marL="457200" lvl="1" indent="0">
              <a:buClr>
                <a:srgbClr val="000000"/>
              </a:buClr>
              <a:buNone/>
            </a:pPr>
            <a:r>
              <a:rPr lang="en-GB" sz="1600" b="1" dirty="0">
                <a:solidFill>
                  <a:srgbClr val="333333"/>
                </a:solidFill>
                <a:latin typeface="Chalkboard"/>
              </a:rPr>
              <a:t>	</a:t>
            </a:r>
            <a:r>
              <a:rPr lang="en-GB" sz="1600" b="1" dirty="0">
                <a:solidFill>
                  <a:srgbClr val="333333"/>
                </a:solidFill>
                <a:latin typeface="Chalkboard"/>
              </a:rPr>
              <a:t>God is with His people</a:t>
            </a:r>
            <a:endParaRPr lang="en-GB" sz="1600" b="1" dirty="0">
              <a:solidFill>
                <a:srgbClr val="333333"/>
              </a:solidFill>
              <a:latin typeface="Chalkboard"/>
            </a:endParaRPr>
          </a:p>
        </p:txBody>
      </p:sp>
      <p:sp>
        <p:nvSpPr>
          <p:cNvPr id="162" name="TextBox 161"/>
          <p:cNvSpPr txBox="1"/>
          <p:nvPr/>
        </p:nvSpPr>
        <p:spPr>
          <a:xfrm>
            <a:off x="2344174" y="1851670"/>
            <a:ext cx="6312403" cy="2687915"/>
          </a:xfrm>
          <a:prstGeom prst="rect">
            <a:avLst/>
          </a:prstGeom>
          <a:solidFill>
            <a:srgbClr val="FFFFCC"/>
          </a:solidFill>
        </p:spPr>
        <p:txBody>
          <a:bodyPr wrap="square" rtlCol="0">
            <a:spAutoFit/>
          </a:bodyPr>
          <a:lstStyle/>
          <a:p>
            <a:pPr algn="ctr" fontAlgn="base">
              <a:lnSpc>
                <a:spcPts val="2500"/>
              </a:lnSpc>
              <a:spcBef>
                <a:spcPts val="600"/>
              </a:spcBef>
              <a:spcAft>
                <a:spcPts val="600"/>
              </a:spcAft>
              <a:defRPr/>
            </a:pPr>
            <a:r>
              <a:rPr lang="en-GB" sz="1600" b="1" kern="0" dirty="0" smtClean="0">
                <a:solidFill>
                  <a:srgbClr val="000000"/>
                </a:solidFill>
                <a:latin typeface="Chalkboard"/>
              </a:rPr>
              <a:t>Main point(s)</a:t>
            </a:r>
          </a:p>
          <a:p>
            <a:pPr algn="ctr" fontAlgn="base">
              <a:lnSpc>
                <a:spcPts val="2500"/>
              </a:lnSpc>
              <a:spcBef>
                <a:spcPts val="600"/>
              </a:spcBef>
              <a:spcAft>
                <a:spcPts val="600"/>
              </a:spcAft>
              <a:defRPr/>
            </a:pPr>
            <a:endParaRPr lang="en-GB" sz="1600" kern="0" dirty="0" smtClean="0">
              <a:solidFill>
                <a:srgbClr val="000000"/>
              </a:solidFill>
              <a:latin typeface="Chalkboard"/>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p:txBody>
      </p:sp>
      <p:sp>
        <p:nvSpPr>
          <p:cNvPr id="163" name="TextBox 162"/>
          <p:cNvSpPr txBox="1"/>
          <p:nvPr/>
        </p:nvSpPr>
        <p:spPr>
          <a:xfrm>
            <a:off x="595656" y="1843437"/>
            <a:ext cx="1646618" cy="2705869"/>
          </a:xfrm>
          <a:prstGeom prst="rect">
            <a:avLst/>
          </a:prstGeom>
          <a:solidFill>
            <a:srgbClr val="FFFFFF">
              <a:lumMod val="95000"/>
            </a:srgbClr>
          </a:solidFill>
        </p:spPr>
        <p:txBody>
          <a:bodyPr wrap="square" rtlCol="0">
            <a:spAutoFit/>
          </a:bodyPr>
          <a:lstStyle/>
          <a:p>
            <a:pPr algn="ctr" fontAlgn="base">
              <a:lnSpc>
                <a:spcPts val="2500"/>
              </a:lnSpc>
              <a:spcBef>
                <a:spcPts val="600"/>
              </a:spcBef>
              <a:spcAft>
                <a:spcPts val="600"/>
              </a:spcAft>
              <a:defRPr/>
            </a:pPr>
            <a:r>
              <a:rPr lang="en-GB" sz="1600" b="1" kern="0" dirty="0" smtClean="0">
                <a:solidFill>
                  <a:srgbClr val="000000"/>
                </a:solidFill>
                <a:latin typeface="Chalkboard"/>
              </a:rPr>
              <a:t>Verse(s)</a:t>
            </a:r>
            <a:endParaRPr lang="en-GB" sz="1600" kern="0" dirty="0" smtClean="0">
              <a:solidFill>
                <a:srgbClr val="000000"/>
              </a:solidFill>
              <a:latin typeface="Chalkboard"/>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p:txBody>
      </p:sp>
      <p:sp>
        <p:nvSpPr>
          <p:cNvPr id="164" name="TextBox 163"/>
          <p:cNvSpPr txBox="1"/>
          <p:nvPr/>
        </p:nvSpPr>
        <p:spPr>
          <a:xfrm>
            <a:off x="595655" y="2283499"/>
            <a:ext cx="1646617" cy="584775"/>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Genesis 26 v 3, 28 v 15</a:t>
            </a:r>
            <a:endParaRPr lang="en-GB" sz="1600" dirty="0">
              <a:solidFill>
                <a:srgbClr val="000000"/>
              </a:solidFill>
              <a:latin typeface="Chalkboard"/>
            </a:endParaRPr>
          </a:p>
        </p:txBody>
      </p:sp>
      <p:sp>
        <p:nvSpPr>
          <p:cNvPr id="165" name="TextBox 164"/>
          <p:cNvSpPr txBox="1"/>
          <p:nvPr/>
        </p:nvSpPr>
        <p:spPr>
          <a:xfrm>
            <a:off x="2384722" y="2283499"/>
            <a:ext cx="5787678" cy="584775"/>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God promises to be with Abraham’s son [Isaac] and his grandson [Jacob</a:t>
            </a:r>
            <a:r>
              <a:rPr lang="en-GB" sz="1600" dirty="0" smtClean="0">
                <a:solidFill>
                  <a:srgbClr val="000000"/>
                </a:solidFill>
                <a:latin typeface="Chalkboard"/>
              </a:rPr>
              <a:t>].</a:t>
            </a:r>
            <a:endParaRPr lang="en-GB" sz="1600" dirty="0">
              <a:solidFill>
                <a:srgbClr val="000000"/>
              </a:solidFill>
              <a:latin typeface="Chalkboard"/>
            </a:endParaRPr>
          </a:p>
        </p:txBody>
      </p:sp>
      <p:sp>
        <p:nvSpPr>
          <p:cNvPr id="16" name="TextBox 15"/>
          <p:cNvSpPr txBox="1"/>
          <p:nvPr/>
        </p:nvSpPr>
        <p:spPr>
          <a:xfrm>
            <a:off x="631429" y="3633593"/>
            <a:ext cx="1348284" cy="584775"/>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2 Samuel 7 v 8 and 9</a:t>
            </a:r>
            <a:endParaRPr lang="en-GB" sz="1600" dirty="0">
              <a:solidFill>
                <a:srgbClr val="000000"/>
              </a:solidFill>
              <a:latin typeface="Chalkboard"/>
            </a:endParaRPr>
          </a:p>
        </p:txBody>
      </p:sp>
      <p:sp>
        <p:nvSpPr>
          <p:cNvPr id="17" name="TextBox 16"/>
          <p:cNvSpPr txBox="1"/>
          <p:nvPr/>
        </p:nvSpPr>
        <p:spPr>
          <a:xfrm>
            <a:off x="2423667" y="3638532"/>
            <a:ext cx="5787678" cy="584775"/>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God says he was with David wherever he went. He has destroyed his enemies and made him great. </a:t>
            </a:r>
            <a:endParaRPr lang="en-GB" sz="1600" dirty="0">
              <a:solidFill>
                <a:srgbClr val="000000"/>
              </a:solidFill>
              <a:latin typeface="Chalkboard"/>
            </a:endParaRPr>
          </a:p>
        </p:txBody>
      </p:sp>
      <p:sp>
        <p:nvSpPr>
          <p:cNvPr id="21" name="TextBox 20"/>
          <p:cNvSpPr txBox="1"/>
          <p:nvPr/>
        </p:nvSpPr>
        <p:spPr>
          <a:xfrm>
            <a:off x="633701" y="2954218"/>
            <a:ext cx="1075405" cy="584775"/>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Joshua 1 v 5</a:t>
            </a:r>
            <a:endParaRPr lang="en-GB" sz="1600" dirty="0">
              <a:solidFill>
                <a:srgbClr val="000000"/>
              </a:solidFill>
              <a:latin typeface="Chalkboard"/>
            </a:endParaRPr>
          </a:p>
        </p:txBody>
      </p:sp>
      <p:sp>
        <p:nvSpPr>
          <p:cNvPr id="24" name="TextBox 23"/>
          <p:cNvSpPr txBox="1"/>
          <p:nvPr/>
        </p:nvSpPr>
        <p:spPr>
          <a:xfrm>
            <a:off x="2425939" y="2959157"/>
            <a:ext cx="5787678" cy="584775"/>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God says He will be with Moses’ successor [Joshua] as He was with Moses.</a:t>
            </a:r>
            <a:endParaRPr lang="en-GB" sz="1600" dirty="0">
              <a:solidFill>
                <a:srgbClr val="000000"/>
              </a:solidFill>
              <a:latin typeface="Chalkboard"/>
            </a:endParaRPr>
          </a:p>
        </p:txBody>
      </p:sp>
      <p:sp>
        <p:nvSpPr>
          <p:cNvPr id="27"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a:t>
            </a:r>
            <a:r>
              <a:rPr lang="en-GB" sz="2000" b="1" kern="0" dirty="0" smtClean="0">
                <a:solidFill>
                  <a:srgbClr val="000000"/>
                </a:solidFill>
                <a:latin typeface="Chalkboard"/>
              </a:rPr>
              <a:t>39 Acts 18</a:t>
            </a:r>
            <a:endParaRPr lang="en-GB" sz="2000" b="1" kern="0" dirty="0" smtClean="0">
              <a:solidFill>
                <a:srgbClr val="000000"/>
              </a:solidFill>
              <a:latin typeface="Chalkboard"/>
            </a:endParaRPr>
          </a:p>
          <a:p>
            <a:endParaRPr lang="en-GB" sz="2000" b="1" kern="0" dirty="0">
              <a:solidFill>
                <a:srgbClr val="000000"/>
              </a:solidFill>
              <a:latin typeface="Chalkboard"/>
            </a:endParaRPr>
          </a:p>
        </p:txBody>
      </p:sp>
    </p:spTree>
    <p:extLst>
      <p:ext uri="{BB962C8B-B14F-4D97-AF65-F5344CB8AC3E}">
        <p14:creationId xmlns:p14="http://schemas.microsoft.com/office/powerpoint/2010/main" val="412367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8</a:t>
            </a:fld>
            <a:endParaRPr lang="en-GB" sz="1200" dirty="0">
              <a:solidFill>
                <a:srgbClr val="000000"/>
              </a:solidFill>
              <a:latin typeface="Chalkboard"/>
            </a:endParaRPr>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9015" y="915566"/>
            <a:ext cx="558927" cy="685956"/>
          </a:xfrm>
          <a:prstGeom prst="rect">
            <a:avLst/>
          </a:prstGeom>
        </p:spPr>
      </p:pic>
      <p:sp>
        <p:nvSpPr>
          <p:cNvPr id="162" name="TextBox 161"/>
          <p:cNvSpPr txBox="1"/>
          <p:nvPr/>
        </p:nvSpPr>
        <p:spPr>
          <a:xfrm>
            <a:off x="2344174" y="1851670"/>
            <a:ext cx="6312403" cy="2687915"/>
          </a:xfrm>
          <a:prstGeom prst="rect">
            <a:avLst/>
          </a:prstGeom>
          <a:solidFill>
            <a:srgbClr val="FFFFCC"/>
          </a:solidFill>
        </p:spPr>
        <p:txBody>
          <a:bodyPr wrap="square" rtlCol="0">
            <a:spAutoFit/>
          </a:bodyPr>
          <a:lstStyle/>
          <a:p>
            <a:pPr algn="ctr" fontAlgn="base">
              <a:lnSpc>
                <a:spcPts val="2500"/>
              </a:lnSpc>
              <a:spcBef>
                <a:spcPts val="600"/>
              </a:spcBef>
              <a:spcAft>
                <a:spcPts val="600"/>
              </a:spcAft>
              <a:defRPr/>
            </a:pPr>
            <a:r>
              <a:rPr lang="en-GB" sz="1600" b="1" kern="0" dirty="0" smtClean="0">
                <a:solidFill>
                  <a:srgbClr val="000000"/>
                </a:solidFill>
                <a:latin typeface="Chalkboard"/>
              </a:rPr>
              <a:t>Main point(s)</a:t>
            </a:r>
          </a:p>
          <a:p>
            <a:pPr algn="ctr" fontAlgn="base">
              <a:lnSpc>
                <a:spcPts val="2500"/>
              </a:lnSpc>
              <a:spcBef>
                <a:spcPts val="600"/>
              </a:spcBef>
              <a:spcAft>
                <a:spcPts val="600"/>
              </a:spcAft>
              <a:defRPr/>
            </a:pPr>
            <a:endParaRPr lang="en-GB" sz="1600" kern="0" dirty="0" smtClean="0">
              <a:solidFill>
                <a:srgbClr val="000000"/>
              </a:solidFill>
              <a:latin typeface="Chalkboard"/>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p:txBody>
      </p:sp>
      <p:sp>
        <p:nvSpPr>
          <p:cNvPr id="163" name="TextBox 162"/>
          <p:cNvSpPr txBox="1"/>
          <p:nvPr/>
        </p:nvSpPr>
        <p:spPr>
          <a:xfrm>
            <a:off x="595656" y="1843437"/>
            <a:ext cx="1646618" cy="2705869"/>
          </a:xfrm>
          <a:prstGeom prst="rect">
            <a:avLst/>
          </a:prstGeom>
          <a:solidFill>
            <a:srgbClr val="FFFFFF">
              <a:lumMod val="95000"/>
            </a:srgbClr>
          </a:solidFill>
        </p:spPr>
        <p:txBody>
          <a:bodyPr wrap="square" rtlCol="0">
            <a:spAutoFit/>
          </a:bodyPr>
          <a:lstStyle/>
          <a:p>
            <a:pPr algn="ctr" fontAlgn="base">
              <a:lnSpc>
                <a:spcPts val="2500"/>
              </a:lnSpc>
              <a:spcBef>
                <a:spcPts val="600"/>
              </a:spcBef>
              <a:spcAft>
                <a:spcPts val="600"/>
              </a:spcAft>
              <a:defRPr/>
            </a:pPr>
            <a:r>
              <a:rPr lang="en-GB" sz="1600" b="1" kern="0" dirty="0" smtClean="0">
                <a:solidFill>
                  <a:srgbClr val="000000"/>
                </a:solidFill>
                <a:latin typeface="Chalkboard"/>
              </a:rPr>
              <a:t>Verse(s)</a:t>
            </a:r>
            <a:endParaRPr lang="en-GB" sz="1600" kern="0" dirty="0" smtClean="0">
              <a:solidFill>
                <a:srgbClr val="000000"/>
              </a:solidFill>
              <a:latin typeface="Chalkboard"/>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p:txBody>
      </p:sp>
      <p:sp>
        <p:nvSpPr>
          <p:cNvPr id="164" name="TextBox 163"/>
          <p:cNvSpPr txBox="1"/>
          <p:nvPr/>
        </p:nvSpPr>
        <p:spPr>
          <a:xfrm>
            <a:off x="595656" y="2235731"/>
            <a:ext cx="1646618" cy="584775"/>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1 Chronicles 22 v 11</a:t>
            </a:r>
            <a:endParaRPr lang="en-GB" sz="1600" dirty="0">
              <a:solidFill>
                <a:srgbClr val="000000"/>
              </a:solidFill>
              <a:latin typeface="Chalkboard"/>
            </a:endParaRPr>
          </a:p>
        </p:txBody>
      </p:sp>
      <p:sp>
        <p:nvSpPr>
          <p:cNvPr id="165" name="TextBox 164"/>
          <p:cNvSpPr txBox="1"/>
          <p:nvPr/>
        </p:nvSpPr>
        <p:spPr>
          <a:xfrm>
            <a:off x="2384722" y="2235731"/>
            <a:ext cx="5787678" cy="584775"/>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David asks that God will be with his son [Solomon] in building the temple.</a:t>
            </a:r>
            <a:endParaRPr lang="en-GB" sz="1600" dirty="0">
              <a:solidFill>
                <a:srgbClr val="000000"/>
              </a:solidFill>
              <a:latin typeface="Chalkboard"/>
            </a:endParaRPr>
          </a:p>
        </p:txBody>
      </p:sp>
      <p:sp>
        <p:nvSpPr>
          <p:cNvPr id="22" name="TextBox 21"/>
          <p:cNvSpPr txBox="1"/>
          <p:nvPr/>
        </p:nvSpPr>
        <p:spPr>
          <a:xfrm>
            <a:off x="595656" y="2922470"/>
            <a:ext cx="1646618" cy="338554"/>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John 14 v 23</a:t>
            </a:r>
            <a:endParaRPr lang="en-GB" sz="1600" dirty="0">
              <a:solidFill>
                <a:srgbClr val="000000"/>
              </a:solidFill>
              <a:latin typeface="Chalkboard"/>
            </a:endParaRPr>
          </a:p>
        </p:txBody>
      </p:sp>
      <p:sp>
        <p:nvSpPr>
          <p:cNvPr id="23" name="TextBox 22"/>
          <p:cNvSpPr txBox="1"/>
          <p:nvPr/>
        </p:nvSpPr>
        <p:spPr>
          <a:xfrm>
            <a:off x="2387894" y="2927409"/>
            <a:ext cx="5787678" cy="584775"/>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Jesus Christ promises that he and God will be with those who love him.</a:t>
            </a:r>
            <a:endParaRPr lang="en-GB" sz="1600" dirty="0">
              <a:solidFill>
                <a:srgbClr val="000000"/>
              </a:solidFill>
              <a:latin typeface="Chalkboard"/>
            </a:endParaRPr>
          </a:p>
        </p:txBody>
      </p:sp>
      <p:sp>
        <p:nvSpPr>
          <p:cNvPr id="29"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a:t>
            </a:r>
            <a:r>
              <a:rPr lang="en-GB" sz="2000" b="1" kern="0" dirty="0" smtClean="0">
                <a:solidFill>
                  <a:srgbClr val="000000"/>
                </a:solidFill>
                <a:latin typeface="Chalkboard"/>
              </a:rPr>
              <a:t>39 Acts 18</a:t>
            </a:r>
            <a:endParaRPr lang="en-GB" sz="2000" b="1" kern="0" dirty="0" smtClean="0">
              <a:solidFill>
                <a:srgbClr val="000000"/>
              </a:solidFill>
              <a:latin typeface="Chalkboard"/>
            </a:endParaRPr>
          </a:p>
          <a:p>
            <a:endParaRPr lang="en-GB" sz="2000" b="1" kern="0" dirty="0">
              <a:solidFill>
                <a:srgbClr val="000000"/>
              </a:solidFill>
              <a:latin typeface="Chalkboard"/>
            </a:endParaRPr>
          </a:p>
        </p:txBody>
      </p:sp>
      <p:sp>
        <p:nvSpPr>
          <p:cNvPr id="30" name="Subtitle 2"/>
          <p:cNvSpPr txBox="1">
            <a:spLocks/>
          </p:cNvSpPr>
          <p:nvPr/>
        </p:nvSpPr>
        <p:spPr bwMode="auto">
          <a:xfrm>
            <a:off x="1455745" y="1119071"/>
            <a:ext cx="6719827"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buClr>
                <a:srgbClr val="000000"/>
              </a:buClr>
            </a:pPr>
            <a:r>
              <a:rPr lang="en-GB" sz="1600" b="1" dirty="0" smtClean="0">
                <a:solidFill>
                  <a:srgbClr val="333333"/>
                </a:solidFill>
                <a:latin typeface="Chalkboard"/>
              </a:rPr>
              <a:t>3. Related theme from v </a:t>
            </a:r>
            <a:r>
              <a:rPr lang="en-GB" sz="1600" b="1" dirty="0" smtClean="0">
                <a:solidFill>
                  <a:srgbClr val="333333"/>
                </a:solidFill>
                <a:latin typeface="Chalkboard"/>
              </a:rPr>
              <a:t>10:</a:t>
            </a:r>
            <a:endParaRPr lang="en-GB" sz="1600" b="1" dirty="0" smtClean="0">
              <a:solidFill>
                <a:srgbClr val="333333"/>
              </a:solidFill>
              <a:latin typeface="Chalkboard"/>
            </a:endParaRPr>
          </a:p>
          <a:p>
            <a:pPr marL="457200" lvl="1" indent="0">
              <a:buClr>
                <a:srgbClr val="000000"/>
              </a:buClr>
              <a:buNone/>
            </a:pPr>
            <a:r>
              <a:rPr lang="en-GB" sz="1600" b="1" dirty="0">
                <a:solidFill>
                  <a:srgbClr val="333333"/>
                </a:solidFill>
                <a:latin typeface="Chalkboard"/>
              </a:rPr>
              <a:t>	</a:t>
            </a:r>
            <a:r>
              <a:rPr lang="en-GB" sz="1600" b="1" dirty="0">
                <a:solidFill>
                  <a:srgbClr val="333333"/>
                </a:solidFill>
                <a:latin typeface="Chalkboard"/>
              </a:rPr>
              <a:t>God is with His people</a:t>
            </a:r>
            <a:endParaRPr lang="en-GB" sz="1600" b="1" dirty="0">
              <a:solidFill>
                <a:srgbClr val="333333"/>
              </a:solidFill>
              <a:latin typeface="Chalkboard"/>
            </a:endParaRPr>
          </a:p>
        </p:txBody>
      </p:sp>
      <p:sp>
        <p:nvSpPr>
          <p:cNvPr id="31" name="TextBox 30"/>
          <p:cNvSpPr txBox="1"/>
          <p:nvPr/>
        </p:nvSpPr>
        <p:spPr>
          <a:xfrm>
            <a:off x="594941" y="3686941"/>
            <a:ext cx="1240755" cy="584775"/>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Romans 15 v 33</a:t>
            </a:r>
            <a:endParaRPr lang="en-GB" sz="1600" dirty="0">
              <a:solidFill>
                <a:srgbClr val="000000"/>
              </a:solidFill>
              <a:latin typeface="Chalkboard"/>
            </a:endParaRPr>
          </a:p>
        </p:txBody>
      </p:sp>
      <p:sp>
        <p:nvSpPr>
          <p:cNvPr id="32" name="TextBox 31"/>
          <p:cNvSpPr txBox="1"/>
          <p:nvPr/>
        </p:nvSpPr>
        <p:spPr>
          <a:xfrm>
            <a:off x="2387179" y="3691880"/>
            <a:ext cx="5787678" cy="584775"/>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Paul ends his letter to the Romans by asking that God may be with the early believers.</a:t>
            </a:r>
            <a:endParaRPr lang="en-GB" sz="1600" dirty="0">
              <a:solidFill>
                <a:srgbClr val="000000"/>
              </a:solidFill>
              <a:latin typeface="Chalkboard"/>
            </a:endParaRPr>
          </a:p>
        </p:txBody>
      </p:sp>
    </p:spTree>
    <p:extLst>
      <p:ext uri="{BB962C8B-B14F-4D97-AF65-F5344CB8AC3E}">
        <p14:creationId xmlns:p14="http://schemas.microsoft.com/office/powerpoint/2010/main" val="4286824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1">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9</a:t>
            </a:fld>
            <a:endParaRPr lang="en-GB" sz="1200" dirty="0">
              <a:solidFill>
                <a:srgbClr val="000000"/>
              </a:solidFill>
              <a:latin typeface="Chalkboard"/>
            </a:endParaRPr>
          </a:p>
        </p:txBody>
      </p:sp>
      <p:sp>
        <p:nvSpPr>
          <p:cNvPr id="8" name="Subtitle 2"/>
          <p:cNvSpPr txBox="1">
            <a:spLocks/>
          </p:cNvSpPr>
          <p:nvPr/>
        </p:nvSpPr>
        <p:spPr bwMode="auto">
          <a:xfrm>
            <a:off x="1258213" y="1820314"/>
            <a:ext cx="6400800" cy="921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3600" b="1" i="0" u="none" strike="noStrike" kern="0" cap="none" spc="0" normalizeH="0" baseline="0" noProof="0" dirty="0" smtClean="0">
                <a:ln>
                  <a:noFill/>
                </a:ln>
                <a:solidFill>
                  <a:srgbClr val="333333"/>
                </a:solidFill>
                <a:effectLst/>
                <a:uLnTx/>
                <a:uFillTx/>
                <a:latin typeface="Chalkboard"/>
                <a:ea typeface="+mn-ea"/>
                <a:cs typeface="+mn-cs"/>
              </a:rPr>
              <a:t>Comments or questions</a:t>
            </a:r>
            <a:endParaRPr kumimoji="0" lang="en-GB" sz="3600" b="1" i="0"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1"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a:t>
            </a:r>
            <a:r>
              <a:rPr lang="en-GB" sz="2000" b="1" kern="0" dirty="0" smtClean="0">
                <a:solidFill>
                  <a:srgbClr val="000000"/>
                </a:solidFill>
                <a:latin typeface="Chalkboard"/>
              </a:rPr>
              <a:t>39 Acts 18</a:t>
            </a:r>
            <a:endParaRPr lang="en-GB" sz="2000" b="1" kern="0" dirty="0" smtClean="0">
              <a:solidFill>
                <a:srgbClr val="000000"/>
              </a:solidFill>
              <a:latin typeface="Chalkboard"/>
            </a:endParaRPr>
          </a:p>
          <a:p>
            <a:endParaRPr lang="en-GB" sz="2000" b="1" kern="0" dirty="0">
              <a:solidFill>
                <a:srgbClr val="000000"/>
              </a:solidFill>
              <a:latin typeface="Chalkboard"/>
            </a:endParaRPr>
          </a:p>
        </p:txBody>
      </p:sp>
    </p:spTree>
    <p:extLst>
      <p:ext uri="{BB962C8B-B14F-4D97-AF65-F5344CB8AC3E}">
        <p14:creationId xmlns:p14="http://schemas.microsoft.com/office/powerpoint/2010/main" val="494144749"/>
      </p:ext>
    </p:extLst>
  </p:cSld>
  <p:clrMapOvr>
    <a:masterClrMapping/>
  </p:clrMapOvr>
  <p:timing>
    <p:tnLst>
      <p:par>
        <p:cTn id="1" dur="indefinite" restart="never" nodeType="tmRoot"/>
      </p:par>
    </p:tnLst>
  </p:timing>
</p:sld>
</file>

<file path=ppt/theme/theme1.xml><?xml version="1.0" encoding="utf-8"?>
<a:theme xmlns:a="http://schemas.openxmlformats.org/drawingml/2006/main" name="Vertical and Horizontal design templat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3">
        <a:dk1>
          <a:srgbClr val="006666"/>
        </a:dk1>
        <a:lt1>
          <a:srgbClr val="FFFFFF"/>
        </a:lt1>
        <a:dk2>
          <a:srgbClr val="5E761C"/>
        </a:dk2>
        <a:lt2>
          <a:srgbClr val="777777"/>
        </a:lt2>
        <a:accent1>
          <a:srgbClr val="D5F470"/>
        </a:accent1>
        <a:accent2>
          <a:srgbClr val="EDCCFB"/>
        </a:accent2>
        <a:accent3>
          <a:srgbClr val="FFFFFF"/>
        </a:accent3>
        <a:accent4>
          <a:srgbClr val="005656"/>
        </a:accent4>
        <a:accent5>
          <a:srgbClr val="E7F8BB"/>
        </a:accent5>
        <a:accent6>
          <a:srgbClr val="D7B9E3"/>
        </a:accent6>
        <a:hlink>
          <a:srgbClr val="FF9933"/>
        </a:hlink>
        <a:folHlink>
          <a:srgbClr val="B2B2B2"/>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808080"/>
        </a:lt2>
        <a:accent1>
          <a:srgbClr val="D5F470"/>
        </a:accent1>
        <a:accent2>
          <a:srgbClr val="EDC9FB"/>
        </a:accent2>
        <a:accent3>
          <a:srgbClr val="FFFFFF"/>
        </a:accent3>
        <a:accent4>
          <a:srgbClr val="000000"/>
        </a:accent4>
        <a:accent5>
          <a:srgbClr val="E7F8BB"/>
        </a:accent5>
        <a:accent6>
          <a:srgbClr val="D7B6E3"/>
        </a:accent6>
        <a:hlink>
          <a:srgbClr val="BFC3FD"/>
        </a:hlink>
        <a:folHlink>
          <a:srgbClr val="B2B2B2"/>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6600"/>
        </a:dk2>
        <a:lt2>
          <a:srgbClr val="808080"/>
        </a:lt2>
        <a:accent1>
          <a:srgbClr val="FF6237"/>
        </a:accent1>
        <a:accent2>
          <a:srgbClr val="5F7BF1"/>
        </a:accent2>
        <a:accent3>
          <a:srgbClr val="FFFFFF"/>
        </a:accent3>
        <a:accent4>
          <a:srgbClr val="000000"/>
        </a:accent4>
        <a:accent5>
          <a:srgbClr val="FFB7AE"/>
        </a:accent5>
        <a:accent6>
          <a:srgbClr val="556FDA"/>
        </a:accent6>
        <a:hlink>
          <a:srgbClr val="15DF1F"/>
        </a:hlink>
        <a:folHlink>
          <a:srgbClr val="B2B2B2"/>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663300"/>
        </a:dk2>
        <a:lt2>
          <a:srgbClr val="808080"/>
        </a:lt2>
        <a:accent1>
          <a:srgbClr val="76C082"/>
        </a:accent1>
        <a:accent2>
          <a:srgbClr val="E3B06D"/>
        </a:accent2>
        <a:accent3>
          <a:srgbClr val="FFFFFF"/>
        </a:accent3>
        <a:accent4>
          <a:srgbClr val="000000"/>
        </a:accent4>
        <a:accent5>
          <a:srgbClr val="BDDCC1"/>
        </a:accent5>
        <a:accent6>
          <a:srgbClr val="CE9F62"/>
        </a:accent6>
        <a:hlink>
          <a:srgbClr val="D8EC42"/>
        </a:hlink>
        <a:folHlink>
          <a:srgbClr val="B2B2B2"/>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9">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10">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1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Vertical and Horizontal design template</Template>
  <TotalTime>3551</TotalTime>
  <Words>599</Words>
  <Application>Microsoft Office PowerPoint</Application>
  <PresentationFormat>On-screen Show (16:9)</PresentationFormat>
  <Paragraphs>117</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Vertical and Horizontal design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Lawrence</dc:creator>
  <cp:lastModifiedBy>Lawrence</cp:lastModifiedBy>
  <cp:revision>283</cp:revision>
  <dcterms:created xsi:type="dcterms:W3CDTF">2020-04-16T13:12:45Z</dcterms:created>
  <dcterms:modified xsi:type="dcterms:W3CDTF">2020-04-23T11:40:49Z</dcterms:modified>
</cp:coreProperties>
</file>