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0" r:id="rId3"/>
    <p:sldId id="271" r:id="rId4"/>
    <p:sldId id="263" r:id="rId5"/>
    <p:sldId id="290" r:id="rId6"/>
    <p:sldId id="295" r:id="rId7"/>
    <p:sldId id="293" r:id="rId8"/>
    <p:sldId id="294" r:id="rId9"/>
    <p:sldId id="267"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40" d="100"/>
          <a:sy n="140" d="100"/>
        </p:scale>
        <p:origin x="-216" y="-21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326A4-804C-4A9B-AEC9-A164EE5F15F5}" type="datetimeFigureOut">
              <a:rPr lang="en-GB" smtClean="0"/>
              <a:t>23/04/2020</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AC2654-9F2F-4EE6-8960-8A8F70BB0E0A}" type="slidenum">
              <a:rPr lang="en-GB" smtClean="0"/>
              <a:t>‹#›</a:t>
            </a:fld>
            <a:endParaRPr lang="en-GB"/>
          </a:p>
        </p:txBody>
      </p:sp>
    </p:spTree>
    <p:extLst>
      <p:ext uri="{BB962C8B-B14F-4D97-AF65-F5344CB8AC3E}">
        <p14:creationId xmlns:p14="http://schemas.microsoft.com/office/powerpoint/2010/main" val="22214707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smtClean="0"/>
              <a:t>1</a:t>
            </a:fld>
            <a:endParaRPr lang="en-GB"/>
          </a:p>
        </p:txBody>
      </p:sp>
    </p:spTree>
    <p:extLst>
      <p:ext uri="{BB962C8B-B14F-4D97-AF65-F5344CB8AC3E}">
        <p14:creationId xmlns:p14="http://schemas.microsoft.com/office/powerpoint/2010/main" val="134761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6</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DAC2654-9F2F-4EE6-8960-8A8F70BB0E0A}"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13476198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9144000" cy="5143500"/>
            <a:chOff x="0" y="0"/>
            <a:chExt cx="5760" cy="4320"/>
          </a:xfrm>
        </p:grpSpPr>
        <p:sp>
          <p:nvSpPr>
            <p:cNvPr id="3075" name="Rectangle 3"/>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6" name="Rectangle 4"/>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7" name="Rectangle 5"/>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8" name="Rectangle 6"/>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79" name="Rectangle 7"/>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0" name="Rectangle 8"/>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1" name="Rectangle 9"/>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2" name="Rectangle 10"/>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3" name="Rectangle 11"/>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4" name="Rectangle 12"/>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5" name="Rectangle 13"/>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3086" name="Line 14"/>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7" name="Line 15"/>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8" name="Line 16"/>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89" name="Line 17"/>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0" name="Line 18"/>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1" name="Line 19"/>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2" name="Line 20"/>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3" name="Line 21"/>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4" name="Line 22"/>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5" name="Line 23"/>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6" name="Line 24"/>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7" name="Line 25"/>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98" name="Line 26"/>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3099" name="Rectangle 27"/>
          <p:cNvSpPr>
            <a:spLocks noGrp="1" noChangeArrowheads="1"/>
          </p:cNvSpPr>
          <p:nvPr>
            <p:ph type="ctrTitle"/>
          </p:nvPr>
        </p:nvSpPr>
        <p:spPr>
          <a:xfrm>
            <a:off x="685800" y="1597819"/>
            <a:ext cx="7772400" cy="1102519"/>
          </a:xfrm>
        </p:spPr>
        <p:txBody>
          <a:bodyPr/>
          <a:lstStyle>
            <a:lvl1pPr>
              <a:defRPr/>
            </a:lvl1pPr>
          </a:lstStyle>
          <a:p>
            <a:pPr lvl="0"/>
            <a:r>
              <a:rPr lang="en-US" altLang="en-US" noProof="0" smtClean="0"/>
              <a:t>Click to edit Master title style</a:t>
            </a:r>
            <a:endParaRPr lang="en-GB" altLang="en-US" noProof="0" smtClean="0"/>
          </a:p>
        </p:txBody>
      </p:sp>
      <p:sp>
        <p:nvSpPr>
          <p:cNvPr id="3100" name="Rectangle 28"/>
          <p:cNvSpPr>
            <a:spLocks noGrp="1" noChangeArrowheads="1"/>
          </p:cNvSpPr>
          <p:nvPr>
            <p:ph type="subTitle" idx="1"/>
          </p:nvPr>
        </p:nvSpPr>
        <p:spPr>
          <a:xfrm>
            <a:off x="1371600" y="2914650"/>
            <a:ext cx="6400800" cy="1314450"/>
          </a:xfrm>
        </p:spPr>
        <p:txBody>
          <a:bodyPr/>
          <a:lstStyle>
            <a:lvl1pPr marL="0" indent="0" algn="ctr">
              <a:buFont typeface="Century Gothic" pitchFamily="34" charset="0"/>
              <a:buNone/>
              <a:defRPr sz="2800"/>
            </a:lvl1pPr>
          </a:lstStyle>
          <a:p>
            <a:pPr lvl="0"/>
            <a:r>
              <a:rPr lang="en-US" altLang="en-US" noProof="0" smtClean="0"/>
              <a:t>Click to edit Master subtitle style</a:t>
            </a:r>
            <a:endParaRPr lang="en-GB" altLang="en-US" noProof="0" smtClean="0"/>
          </a:p>
        </p:txBody>
      </p:sp>
      <p:sp>
        <p:nvSpPr>
          <p:cNvPr id="3104" name="Rectangle 32"/>
          <p:cNvSpPr>
            <a:spLocks noGrp="1" noChangeArrowheads="1"/>
          </p:cNvSpPr>
          <p:nvPr>
            <p:ph type="dt" sz="half" idx="2"/>
          </p:nvPr>
        </p:nvSpPr>
        <p:spPr/>
        <p:txBody>
          <a:bodyPr/>
          <a:lstStyle>
            <a:lvl1pPr>
              <a:defRPr/>
            </a:lvl1pPr>
          </a:lstStyle>
          <a:p>
            <a:fld id="{F3AE3EAE-4331-4A0A-AFB2-6F7CFB61B82F}" type="datetime1">
              <a:rPr lang="en-GB" smtClean="0"/>
              <a:t>23/04/2020</a:t>
            </a:fld>
            <a:endParaRPr lang="en-GB"/>
          </a:p>
        </p:txBody>
      </p:sp>
      <p:sp>
        <p:nvSpPr>
          <p:cNvPr id="3105" name="Rectangle 33"/>
          <p:cNvSpPr>
            <a:spLocks noGrp="1" noChangeArrowheads="1"/>
          </p:cNvSpPr>
          <p:nvPr>
            <p:ph type="ftr" sz="quarter" idx="3"/>
          </p:nvPr>
        </p:nvSpPr>
        <p:spPr/>
        <p:txBody>
          <a:bodyPr/>
          <a:lstStyle>
            <a:lvl1pPr>
              <a:defRPr/>
            </a:lvl1pPr>
          </a:lstStyle>
          <a:p>
            <a:r>
              <a:rPr lang="en-GB" smtClean="0"/>
              <a:t>understandyourbible.org</a:t>
            </a:r>
            <a:endParaRPr lang="en-GB"/>
          </a:p>
        </p:txBody>
      </p:sp>
      <p:sp>
        <p:nvSpPr>
          <p:cNvPr id="3106" name="Rectangle 34"/>
          <p:cNvSpPr>
            <a:spLocks noGrp="1" noChangeArrowheads="1"/>
          </p:cNvSpPr>
          <p:nvPr>
            <p:ph type="sldNum" sz="quarter" idx="4"/>
          </p:nvPr>
        </p:nvSpPr>
        <p:spPr>
          <a:xfrm>
            <a:off x="6553200" y="4698207"/>
            <a:ext cx="2133600" cy="288131"/>
          </a:xfrm>
        </p:spPr>
        <p:txBody>
          <a:bodyPr/>
          <a:lstStyle>
            <a:lvl1pPr>
              <a:defRPr/>
            </a:lvl1pPr>
          </a:lstStyle>
          <a:p>
            <a:fld id="{63C520B5-213A-4CB4-BF22-D563061A5350}"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F560CB75-5D38-4A2C-BB8F-5490F8447F5D}"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83679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35D9490F-3E72-4D18-B232-FCFF23BA85C5}"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02324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D30F9D5F-D86B-4024-A2D8-C06013EEB54C}"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53099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1E686C4-8C74-4C58-96BE-A623C96B0684}" type="datetime1">
              <a:rPr lang="en-GB" smtClean="0"/>
              <a:t>23/04/2020</a:t>
            </a:fld>
            <a:endParaRPr lang="en-GB"/>
          </a:p>
        </p:txBody>
      </p:sp>
      <p:sp>
        <p:nvSpPr>
          <p:cNvPr id="5" name="Footer Placeholder 4"/>
          <p:cNvSpPr>
            <a:spLocks noGrp="1"/>
          </p:cNvSpPr>
          <p:nvPr>
            <p:ph type="ftr" sz="quarter" idx="11"/>
          </p:nvPr>
        </p:nvSpPr>
        <p:spPr/>
        <p:txBody>
          <a:bodyPr/>
          <a:lstStyle>
            <a:lvl1pPr>
              <a:defRPr/>
            </a:lvl1pPr>
          </a:lstStyle>
          <a:p>
            <a:r>
              <a:rPr lang="en-GB" smtClean="0"/>
              <a:t>understandyourbible.org</a:t>
            </a:r>
            <a:endParaRPr lang="en-GB"/>
          </a:p>
        </p:txBody>
      </p:sp>
      <p:sp>
        <p:nvSpPr>
          <p:cNvPr id="6" name="Slide Number Placeholder 5"/>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1577086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fld id="{8A46B90E-9489-42CA-BC83-A3C368875A4C}"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022266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fld id="{45ACEB83-0C13-4532-938C-47B0EB1550CE}" type="datetime1">
              <a:rPr lang="en-GB" smtClean="0"/>
              <a:t>23/04/2020</a:t>
            </a:fld>
            <a:endParaRPr lang="en-GB"/>
          </a:p>
        </p:txBody>
      </p:sp>
      <p:sp>
        <p:nvSpPr>
          <p:cNvPr id="8" name="Footer Placeholder 7"/>
          <p:cNvSpPr>
            <a:spLocks noGrp="1"/>
          </p:cNvSpPr>
          <p:nvPr>
            <p:ph type="ftr" sz="quarter" idx="11"/>
          </p:nvPr>
        </p:nvSpPr>
        <p:spPr/>
        <p:txBody>
          <a:bodyPr/>
          <a:lstStyle>
            <a:lvl1pPr>
              <a:defRPr/>
            </a:lvl1pPr>
          </a:lstStyle>
          <a:p>
            <a:r>
              <a:rPr lang="en-GB" smtClean="0"/>
              <a:t>understandyourbible.org</a:t>
            </a:r>
            <a:endParaRPr lang="en-GB"/>
          </a:p>
        </p:txBody>
      </p:sp>
      <p:sp>
        <p:nvSpPr>
          <p:cNvPr id="9" name="Slide Number Placeholder 8"/>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99983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fld id="{AE09BCB5-6252-4573-AE97-8D57E600895D}" type="datetime1">
              <a:rPr lang="en-GB" smtClean="0"/>
              <a:t>23/04/2020</a:t>
            </a:fld>
            <a:endParaRPr lang="en-GB"/>
          </a:p>
        </p:txBody>
      </p:sp>
      <p:sp>
        <p:nvSpPr>
          <p:cNvPr id="4" name="Footer Placeholder 3"/>
          <p:cNvSpPr>
            <a:spLocks noGrp="1"/>
          </p:cNvSpPr>
          <p:nvPr>
            <p:ph type="ftr" sz="quarter" idx="11"/>
          </p:nvPr>
        </p:nvSpPr>
        <p:spPr/>
        <p:txBody>
          <a:bodyPr/>
          <a:lstStyle>
            <a:lvl1pPr>
              <a:defRPr/>
            </a:lvl1pPr>
          </a:lstStyle>
          <a:p>
            <a:r>
              <a:rPr lang="en-GB" smtClean="0"/>
              <a:t>understandyourbible.org</a:t>
            </a:r>
            <a:endParaRPr lang="en-GB"/>
          </a:p>
        </p:txBody>
      </p:sp>
      <p:sp>
        <p:nvSpPr>
          <p:cNvPr id="5" name="Slide Number Placeholder 4"/>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23591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4A93477-4BB0-4E1C-899A-7221FA24AB95}" type="datetime1">
              <a:rPr lang="en-GB" smtClean="0"/>
              <a:t>23/04/2020</a:t>
            </a:fld>
            <a:endParaRPr lang="en-GB"/>
          </a:p>
        </p:txBody>
      </p:sp>
      <p:sp>
        <p:nvSpPr>
          <p:cNvPr id="3" name="Footer Placeholder 2"/>
          <p:cNvSpPr>
            <a:spLocks noGrp="1"/>
          </p:cNvSpPr>
          <p:nvPr>
            <p:ph type="ftr" sz="quarter" idx="11"/>
          </p:nvPr>
        </p:nvSpPr>
        <p:spPr/>
        <p:txBody>
          <a:bodyPr/>
          <a:lstStyle>
            <a:lvl1pPr>
              <a:defRPr/>
            </a:lvl1pPr>
          </a:lstStyle>
          <a:p>
            <a:r>
              <a:rPr lang="en-GB" smtClean="0"/>
              <a:t>understandyourbible.org</a:t>
            </a:r>
            <a:endParaRPr lang="en-GB"/>
          </a:p>
        </p:txBody>
      </p:sp>
      <p:sp>
        <p:nvSpPr>
          <p:cNvPr id="4" name="Slide Number Placeholder 3"/>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18668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649B69D-3A1C-4F08-A0CF-A39E9C290EB4}"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4085873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53D4787-FE8D-494C-A9BB-AD9B5E0CCE4D}" type="datetime1">
              <a:rPr lang="en-GB" smtClean="0"/>
              <a:t>23/04/2020</a:t>
            </a:fld>
            <a:endParaRPr lang="en-GB"/>
          </a:p>
        </p:txBody>
      </p:sp>
      <p:sp>
        <p:nvSpPr>
          <p:cNvPr id="6" name="Footer Placeholder 5"/>
          <p:cNvSpPr>
            <a:spLocks noGrp="1"/>
          </p:cNvSpPr>
          <p:nvPr>
            <p:ph type="ftr" sz="quarter" idx="11"/>
          </p:nvPr>
        </p:nvSpPr>
        <p:spPr/>
        <p:txBody>
          <a:bodyPr/>
          <a:lstStyle>
            <a:lvl1pPr>
              <a:defRPr/>
            </a:lvl1pPr>
          </a:lstStyle>
          <a:p>
            <a:r>
              <a:rPr lang="en-GB" smtClean="0"/>
              <a:t>understandyourbible.org</a:t>
            </a:r>
            <a:endParaRPr lang="en-GB"/>
          </a:p>
        </p:txBody>
      </p:sp>
      <p:sp>
        <p:nvSpPr>
          <p:cNvPr id="7" name="Slide Number Placeholder 6"/>
          <p:cNvSpPr>
            <a:spLocks noGrp="1"/>
          </p:cNvSpPr>
          <p:nvPr>
            <p:ph type="sldNum" sz="quarter" idx="12"/>
          </p:nvPr>
        </p:nvSpPr>
        <p:spPr/>
        <p:txBody>
          <a:bodyPr/>
          <a:lstStyle>
            <a:lvl1pPr>
              <a:defRPr/>
            </a:lvl1pPr>
          </a:lstStyle>
          <a:p>
            <a:fld id="{63C520B5-213A-4CB4-BF22-D563061A5350}" type="slidenum">
              <a:rPr lang="en-GB" smtClean="0"/>
              <a:t>‹#›</a:t>
            </a:fld>
            <a:endParaRPr lang="en-GB"/>
          </a:p>
        </p:txBody>
      </p:sp>
    </p:spTree>
    <p:extLst>
      <p:ext uri="{BB962C8B-B14F-4D97-AF65-F5344CB8AC3E}">
        <p14:creationId xmlns:p14="http://schemas.microsoft.com/office/powerpoint/2010/main" val="3518106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CC"/>
            </a:gs>
            <a:gs pos="100000">
              <a:schemeClr val="bg1"/>
            </a:gs>
          </a:gsLst>
          <a:lin ang="5400000" scaled="1"/>
        </a:gradFill>
        <a:effectLst/>
      </p:bgPr>
    </p:bg>
    <p:spTree>
      <p:nvGrpSpPr>
        <p:cNvPr id="1" name=""/>
        <p:cNvGrpSpPr/>
        <p:nvPr/>
      </p:nvGrpSpPr>
      <p:grpSpPr>
        <a:xfrm>
          <a:off x="0" y="0"/>
          <a:ext cx="0" cy="0"/>
          <a:chOff x="0" y="0"/>
          <a:chExt cx="0" cy="0"/>
        </a:xfrm>
      </p:grpSpPr>
      <p:grpSp>
        <p:nvGrpSpPr>
          <p:cNvPr id="1031" name="Group 7"/>
          <p:cNvGrpSpPr>
            <a:grpSpLocks/>
          </p:cNvGrpSpPr>
          <p:nvPr/>
        </p:nvGrpSpPr>
        <p:grpSpPr bwMode="auto">
          <a:xfrm>
            <a:off x="0" y="0"/>
            <a:ext cx="9144000" cy="5143500"/>
            <a:chOff x="0" y="0"/>
            <a:chExt cx="5760" cy="4320"/>
          </a:xfrm>
        </p:grpSpPr>
        <p:sp>
          <p:nvSpPr>
            <p:cNvPr id="1032" name="Rectangle 8"/>
            <p:cNvSpPr>
              <a:spLocks noChangeArrowheads="1"/>
            </p:cNvSpPr>
            <p:nvPr/>
          </p:nvSpPr>
          <p:spPr bwMode="auto">
            <a:xfrm>
              <a:off x="1968" y="4224"/>
              <a:ext cx="3792" cy="96"/>
            </a:xfrm>
            <a:prstGeom prst="rect">
              <a:avLst/>
            </a:prstGeom>
            <a:gradFill rotWithShape="0">
              <a:gsLst>
                <a:gs pos="0">
                  <a:srgbClr val="EBD7FF"/>
                </a:gs>
                <a:gs pos="100000">
                  <a:srgbClr val="0099FF"/>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3" name="Rectangle 9"/>
            <p:cNvSpPr>
              <a:spLocks noChangeArrowheads="1"/>
            </p:cNvSpPr>
            <p:nvPr/>
          </p:nvSpPr>
          <p:spPr bwMode="auto">
            <a:xfrm>
              <a:off x="5520" y="1248"/>
              <a:ext cx="240" cy="2688"/>
            </a:xfrm>
            <a:prstGeom prst="rect">
              <a:avLst/>
            </a:prstGeom>
            <a:gradFill rotWithShape="0">
              <a:gsLst>
                <a:gs pos="0">
                  <a:srgbClr val="C1E7CE"/>
                </a:gs>
                <a:gs pos="100000">
                  <a:srgbClr val="339966"/>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4" name="Rectangle 10"/>
            <p:cNvSpPr>
              <a:spLocks noChangeArrowheads="1"/>
            </p:cNvSpPr>
            <p:nvPr/>
          </p:nvSpPr>
          <p:spPr bwMode="auto">
            <a:xfrm>
              <a:off x="0" y="3312"/>
              <a:ext cx="288"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5" name="Rectangle 11"/>
            <p:cNvSpPr>
              <a:spLocks noChangeArrowheads="1"/>
            </p:cNvSpPr>
            <p:nvPr/>
          </p:nvSpPr>
          <p:spPr bwMode="auto">
            <a:xfrm>
              <a:off x="0" y="3408"/>
              <a:ext cx="288" cy="912"/>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6" name="Rectangle 12"/>
            <p:cNvSpPr>
              <a:spLocks noChangeArrowheads="1"/>
            </p:cNvSpPr>
            <p:nvPr/>
          </p:nvSpPr>
          <p:spPr bwMode="auto">
            <a:xfrm>
              <a:off x="5520" y="0"/>
              <a:ext cx="240" cy="1248"/>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7" name="Rectangle 13"/>
            <p:cNvSpPr>
              <a:spLocks noChangeArrowheads="1"/>
            </p:cNvSpPr>
            <p:nvPr/>
          </p:nvSpPr>
          <p:spPr bwMode="auto">
            <a:xfrm>
              <a:off x="3600" y="0"/>
              <a:ext cx="1920" cy="192"/>
            </a:xfrm>
            <a:prstGeom prst="rect">
              <a:avLst/>
            </a:prstGeom>
            <a:solidFill>
              <a:srgbClr val="CAC9AA"/>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8" name="Rectangle 14"/>
            <p:cNvSpPr>
              <a:spLocks noChangeArrowheads="1"/>
            </p:cNvSpPr>
            <p:nvPr/>
          </p:nvSpPr>
          <p:spPr bwMode="auto">
            <a:xfrm>
              <a:off x="288" y="192"/>
              <a:ext cx="336" cy="480"/>
            </a:xfrm>
            <a:prstGeom prst="rect">
              <a:avLst/>
            </a:prstGeom>
            <a:solidFill>
              <a:schemeClr val="folHlink">
                <a:alpha val="50000"/>
              </a:scheme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39" name="Rectangle 15"/>
            <p:cNvSpPr>
              <a:spLocks noChangeArrowheads="1"/>
            </p:cNvSpPr>
            <p:nvPr/>
          </p:nvSpPr>
          <p:spPr bwMode="auto">
            <a:xfrm>
              <a:off x="0" y="672"/>
              <a:ext cx="288" cy="2640"/>
            </a:xfrm>
            <a:prstGeom prst="rect">
              <a:avLst/>
            </a:prstGeom>
            <a:gradFill rotWithShape="0">
              <a:gsLst>
                <a:gs pos="0">
                  <a:srgbClr val="C1AE8F"/>
                </a:gs>
                <a:gs pos="100000">
                  <a:schemeClr val="bg1"/>
                </a:gs>
              </a:gsLst>
              <a:lin ang="54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0" name="Rectangle 16"/>
            <p:cNvSpPr>
              <a:spLocks noChangeArrowheads="1"/>
            </p:cNvSpPr>
            <p:nvPr/>
          </p:nvSpPr>
          <p:spPr bwMode="auto">
            <a:xfrm>
              <a:off x="0" y="192"/>
              <a:ext cx="288" cy="48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1" name="Rectangle 17"/>
            <p:cNvSpPr>
              <a:spLocks noChangeArrowheads="1"/>
            </p:cNvSpPr>
            <p:nvPr/>
          </p:nvSpPr>
          <p:spPr bwMode="auto">
            <a:xfrm>
              <a:off x="0" y="0"/>
              <a:ext cx="624" cy="192"/>
            </a:xfrm>
            <a:prstGeom prst="rect">
              <a:avLst/>
            </a:prstGeom>
            <a:solidFill>
              <a:srgbClr val="99CC00"/>
            </a:solidFill>
            <a:ln w="19050">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2" name="Rectangle 18"/>
            <p:cNvSpPr>
              <a:spLocks noChangeArrowheads="1"/>
            </p:cNvSpPr>
            <p:nvPr/>
          </p:nvSpPr>
          <p:spPr bwMode="auto">
            <a:xfrm>
              <a:off x="624" y="0"/>
              <a:ext cx="2976" cy="192"/>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altLang="en-US" sz="2400">
                <a:latin typeface="굴림" pitchFamily="50" charset="-127"/>
              </a:endParaRPr>
            </a:p>
          </p:txBody>
        </p:sp>
        <p:sp>
          <p:nvSpPr>
            <p:cNvPr id="1043" name="Line 19"/>
            <p:cNvSpPr>
              <a:spLocks noChangeShapeType="1"/>
            </p:cNvSpPr>
            <p:nvPr/>
          </p:nvSpPr>
          <p:spPr bwMode="auto">
            <a:xfrm flipV="1">
              <a:off x="288" y="192"/>
              <a:ext cx="0" cy="4128"/>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4" name="Line 20"/>
            <p:cNvSpPr>
              <a:spLocks noChangeShapeType="1"/>
            </p:cNvSpPr>
            <p:nvPr/>
          </p:nvSpPr>
          <p:spPr bwMode="auto">
            <a:xfrm>
              <a:off x="288" y="4224"/>
              <a:ext cx="5472"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5" name="Line 21"/>
            <p:cNvSpPr>
              <a:spLocks noChangeShapeType="1"/>
            </p:cNvSpPr>
            <p:nvPr/>
          </p:nvSpPr>
          <p:spPr bwMode="auto">
            <a:xfrm flipV="1">
              <a:off x="5520" y="0"/>
              <a:ext cx="0" cy="4224"/>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6" name="Line 22"/>
            <p:cNvSpPr>
              <a:spLocks noChangeShapeType="1"/>
            </p:cNvSpPr>
            <p:nvPr/>
          </p:nvSpPr>
          <p:spPr bwMode="auto">
            <a:xfrm>
              <a:off x="0" y="192"/>
              <a:ext cx="5760"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7" name="Line 23"/>
            <p:cNvSpPr>
              <a:spLocks noChangeShapeType="1"/>
            </p:cNvSpPr>
            <p:nvPr/>
          </p:nvSpPr>
          <p:spPr bwMode="auto">
            <a:xfrm flipH="1">
              <a:off x="3600" y="288"/>
              <a:ext cx="216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8" name="Line 24"/>
            <p:cNvSpPr>
              <a:spLocks noChangeShapeType="1"/>
            </p:cNvSpPr>
            <p:nvPr/>
          </p:nvSpPr>
          <p:spPr bwMode="auto">
            <a:xfrm flipV="1">
              <a:off x="3600" y="0"/>
              <a:ext cx="0" cy="288"/>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49" name="Line 25"/>
            <p:cNvSpPr>
              <a:spLocks noChangeShapeType="1"/>
            </p:cNvSpPr>
            <p:nvPr/>
          </p:nvSpPr>
          <p:spPr bwMode="auto">
            <a:xfrm>
              <a:off x="5520" y="1248"/>
              <a:ext cx="24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0" name="Line 26"/>
            <p:cNvSpPr>
              <a:spLocks noChangeShapeType="1"/>
            </p:cNvSpPr>
            <p:nvPr/>
          </p:nvSpPr>
          <p:spPr bwMode="auto">
            <a:xfrm>
              <a:off x="624" y="0"/>
              <a:ext cx="0" cy="672"/>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Line 27"/>
            <p:cNvSpPr>
              <a:spLocks noChangeShapeType="1"/>
            </p:cNvSpPr>
            <p:nvPr/>
          </p:nvSpPr>
          <p:spPr bwMode="auto">
            <a:xfrm flipH="1">
              <a:off x="0" y="672"/>
              <a:ext cx="624"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Line 28"/>
            <p:cNvSpPr>
              <a:spLocks noChangeShapeType="1"/>
            </p:cNvSpPr>
            <p:nvPr/>
          </p:nvSpPr>
          <p:spPr bwMode="auto">
            <a:xfrm flipV="1">
              <a:off x="1680" y="3936"/>
              <a:ext cx="0" cy="384"/>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3" name="Line 29"/>
            <p:cNvSpPr>
              <a:spLocks noChangeShapeType="1"/>
            </p:cNvSpPr>
            <p:nvPr/>
          </p:nvSpPr>
          <p:spPr bwMode="auto">
            <a:xfrm>
              <a:off x="1680" y="3936"/>
              <a:ext cx="4080"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4" name="Line 30"/>
            <p:cNvSpPr>
              <a:spLocks noChangeShapeType="1"/>
            </p:cNvSpPr>
            <p:nvPr/>
          </p:nvSpPr>
          <p:spPr bwMode="auto">
            <a:xfrm flipH="1">
              <a:off x="0" y="3312"/>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5" name="Line 31"/>
            <p:cNvSpPr>
              <a:spLocks noChangeShapeType="1"/>
            </p:cNvSpPr>
            <p:nvPr/>
          </p:nvSpPr>
          <p:spPr bwMode="auto">
            <a:xfrm flipH="1">
              <a:off x="0" y="3408"/>
              <a:ext cx="288"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grpSp>
      <p:sp>
        <p:nvSpPr>
          <p:cNvPr id="1026" name="Rectangle 2"/>
          <p:cNvSpPr>
            <a:spLocks noGrp="1" noChangeArrowheads="1"/>
          </p:cNvSpPr>
          <p:nvPr>
            <p:ph type="title"/>
          </p:nvPr>
        </p:nvSpPr>
        <p:spPr bwMode="auto">
          <a:xfrm>
            <a:off x="914400" y="205979"/>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28" name="Rectangle 4"/>
          <p:cNvSpPr>
            <a:spLocks noGrp="1" noChangeArrowheads="1"/>
          </p:cNvSpPr>
          <p:nvPr>
            <p:ph type="dt" sz="half" idx="2"/>
          </p:nvPr>
        </p:nvSpPr>
        <p:spPr bwMode="auto">
          <a:xfrm>
            <a:off x="457200" y="4698207"/>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solidFill>
                  <a:schemeClr val="bg2"/>
                </a:solidFill>
              </a:defRPr>
            </a:lvl1pPr>
          </a:lstStyle>
          <a:p>
            <a:fld id="{6A627E77-7189-4C90-BB96-82DA6C4A0A12}" type="datetime1">
              <a:rPr lang="en-GB" smtClean="0"/>
              <a:t>23/04/2020</a:t>
            </a:fld>
            <a:endParaRPr lang="en-GB"/>
          </a:p>
        </p:txBody>
      </p:sp>
      <p:sp>
        <p:nvSpPr>
          <p:cNvPr id="1029" name="Rectangle 5"/>
          <p:cNvSpPr>
            <a:spLocks noGrp="1" noChangeArrowheads="1"/>
          </p:cNvSpPr>
          <p:nvPr>
            <p:ph type="ftr" sz="quarter" idx="3"/>
          </p:nvPr>
        </p:nvSpPr>
        <p:spPr bwMode="auto">
          <a:xfrm>
            <a:off x="3124200" y="4698207"/>
            <a:ext cx="2895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solidFill>
                  <a:schemeClr val="bg2"/>
                </a:solidFill>
              </a:defRPr>
            </a:lvl1pPr>
          </a:lstStyle>
          <a:p>
            <a:r>
              <a:rPr lang="en-GB" smtClean="0"/>
              <a:t>understandyourbible.org</a:t>
            </a:r>
            <a:endParaRPr lang="en-GB"/>
          </a:p>
        </p:txBody>
      </p:sp>
      <p:sp>
        <p:nvSpPr>
          <p:cNvPr id="1030" name="Rectangle 6"/>
          <p:cNvSpPr>
            <a:spLocks noGrp="1" noChangeArrowheads="1"/>
          </p:cNvSpPr>
          <p:nvPr>
            <p:ph type="sldNum" sz="quarter" idx="4"/>
          </p:nvPr>
        </p:nvSpPr>
        <p:spPr bwMode="auto">
          <a:xfrm>
            <a:off x="6553200" y="4700588"/>
            <a:ext cx="2133600" cy="288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solidFill>
                  <a:schemeClr val="bg2"/>
                </a:solidFill>
              </a:defRPr>
            </a:lvl1pPr>
          </a:lstStyle>
          <a:p>
            <a:fld id="{63C520B5-213A-4CB4-BF22-D563061A5350}"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p:titleStyle>
    <p:bodyStyle>
      <a:lvl1pPr marL="342900" indent="-342900" algn="l" rtl="0" eaLnBrk="1" fontAlgn="base" hangingPunct="1">
        <a:spcBef>
          <a:spcPct val="20000"/>
        </a:spcBef>
        <a:spcAft>
          <a:spcPct val="0"/>
        </a:spcAft>
        <a:buClr>
          <a:schemeClr val="tx1"/>
        </a:buClr>
        <a:buFont typeface="Century Gothic" pitchFamily="34" charset="0"/>
        <a:buChar char="□"/>
        <a:defRPr sz="32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smtClean="0">
                <a:solidFill>
                  <a:schemeClr val="tx1"/>
                </a:solidFill>
                <a:latin typeface="Chalkboard"/>
              </a:rPr>
              <a:t>Understand your Bible</a:t>
            </a:r>
            <a:endParaRPr lang="en-GB" sz="2800" b="1" kern="0" dirty="0">
              <a:solidFill>
                <a:schemeClr val="tx1"/>
              </a:solidFill>
              <a:latin typeface="Chalkboard"/>
            </a:endParaRPr>
          </a:p>
        </p:txBody>
      </p:sp>
      <p:sp>
        <p:nvSpPr>
          <p:cNvPr id="12" name="Subtitle 2"/>
          <p:cNvSpPr txBox="1">
            <a:spLocks/>
          </p:cNvSpPr>
          <p:nvPr/>
        </p:nvSpPr>
        <p:spPr bwMode="auto">
          <a:xfrm>
            <a:off x="1425450" y="1995686"/>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4000" b="1" i="0" u="none" strike="noStrike" kern="0" cap="none" spc="0" normalizeH="0" baseline="0" noProof="0" dirty="0" smtClean="0">
                <a:ln>
                  <a:noFill/>
                </a:ln>
                <a:solidFill>
                  <a:srgbClr val="333333"/>
                </a:solidFill>
                <a:effectLst/>
                <a:uLnTx/>
                <a:uFillTx/>
                <a:latin typeface="Chalkboard"/>
                <a:ea typeface="+mn-ea"/>
                <a:cs typeface="+mn-cs"/>
              </a:rPr>
              <a:t>Welcome</a:t>
            </a:r>
            <a:endParaRPr kumimoji="0" lang="en-GB" sz="40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3" name="Footer Placeholder 12"/>
          <p:cNvSpPr>
            <a:spLocks noGrp="1"/>
          </p:cNvSpPr>
          <p:nvPr>
            <p:ph type="ftr" sz="quarter" idx="3"/>
          </p:nvPr>
        </p:nvSpPr>
        <p:spPr/>
        <p:txBody>
          <a:bodyPr/>
          <a:lstStyle/>
          <a:p>
            <a:r>
              <a:rPr lang="en-GB" sz="1200" dirty="0" smtClean="0">
                <a:solidFill>
                  <a:schemeClr val="tx1"/>
                </a:solidFill>
                <a:latin typeface="Chalkboard"/>
              </a:rPr>
              <a:t>understandyourbible.org</a:t>
            </a:r>
            <a:endParaRPr lang="en-GB" sz="1200" dirty="0">
              <a:solidFill>
                <a:schemeClr val="tx1"/>
              </a:solidFill>
              <a:latin typeface="Chalkboard"/>
            </a:endParaRPr>
          </a:p>
        </p:txBody>
      </p:sp>
      <p:sp>
        <p:nvSpPr>
          <p:cNvPr id="14" name="Slide Number Placeholder 13"/>
          <p:cNvSpPr>
            <a:spLocks noGrp="1"/>
          </p:cNvSpPr>
          <p:nvPr>
            <p:ph type="sldNum" sz="quarter" idx="4"/>
          </p:nvPr>
        </p:nvSpPr>
        <p:spPr/>
        <p:txBody>
          <a:bodyPr/>
          <a:lstStyle/>
          <a:p>
            <a:fld id="{63C520B5-213A-4CB4-BF22-D563061A5350}" type="slidenum">
              <a:rPr lang="en-GB" sz="1200" smtClean="0">
                <a:solidFill>
                  <a:schemeClr val="tx1"/>
                </a:solidFill>
                <a:latin typeface="Chalkboard"/>
              </a:rPr>
              <a:t>1</a:t>
            </a:fld>
            <a:endParaRPr lang="en-GB" sz="1200" dirty="0">
              <a:solidFill>
                <a:schemeClr val="tx1"/>
              </a:solidFill>
              <a:latin typeface="Chalkboard"/>
            </a:endParaRPr>
          </a:p>
        </p:txBody>
      </p:sp>
      <p:sp>
        <p:nvSpPr>
          <p:cNvPr id="15"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39 Acts 18</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41561818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2</a:t>
            </a:fld>
            <a:endParaRPr lang="en-GB" sz="1200" dirty="0">
              <a:solidFill>
                <a:srgbClr val="000000"/>
              </a:solidFill>
              <a:latin typeface="Chalkboard"/>
            </a:endParaRPr>
          </a:p>
        </p:txBody>
      </p:sp>
      <p:sp>
        <p:nvSpPr>
          <p:cNvPr id="20" name="Subtitle 2"/>
          <p:cNvSpPr txBox="1">
            <a:spLocks/>
          </p:cNvSpPr>
          <p:nvPr/>
        </p:nvSpPr>
        <p:spPr bwMode="auto">
          <a:xfrm>
            <a:off x="1425450" y="1414860"/>
            <a:ext cx="6400800" cy="31099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600"/>
              </a:lnSpc>
              <a:spcBef>
                <a:spcPts val="0"/>
              </a:spcBef>
              <a:spcAft>
                <a:spcPts val="0"/>
              </a:spcAft>
              <a:buClr>
                <a:srgbClr val="000000"/>
              </a:buClr>
            </a:pPr>
            <a:r>
              <a:rPr lang="en-GB" sz="1600" b="1" dirty="0" smtClean="0">
                <a:solidFill>
                  <a:schemeClr val="tx1"/>
                </a:solidFill>
                <a:latin typeface="Chalkboard"/>
              </a:rPr>
              <a:t>What we will see in this chapter:</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What </a:t>
            </a:r>
            <a:r>
              <a:rPr lang="en-GB" sz="1600" dirty="0">
                <a:solidFill>
                  <a:schemeClr val="tx1"/>
                </a:solidFill>
                <a:latin typeface="Chalkboard"/>
              </a:rPr>
              <a:t>Paul did in Corinth and Ephesus</a:t>
            </a:r>
          </a:p>
          <a:p>
            <a:pPr marL="285750" indent="-285750" algn="l">
              <a:lnSpc>
                <a:spcPts val="2600"/>
              </a:lnSpc>
              <a:spcBef>
                <a:spcPts val="0"/>
              </a:spcBef>
              <a:spcAft>
                <a:spcPts val="0"/>
              </a:spcAft>
              <a:buClr>
                <a:srgbClr val="000000"/>
              </a:buClr>
              <a:buFont typeface="Arial" panose="020B0604020202020204" pitchFamily="34" charset="0"/>
              <a:buChar char="•"/>
            </a:pPr>
            <a:r>
              <a:rPr lang="en-GB" sz="1600" dirty="0" smtClean="0">
                <a:solidFill>
                  <a:schemeClr val="tx1"/>
                </a:solidFill>
                <a:latin typeface="Chalkboard"/>
              </a:rPr>
              <a:t>Apollos </a:t>
            </a:r>
            <a:r>
              <a:rPr lang="en-GB" sz="1600" dirty="0">
                <a:solidFill>
                  <a:schemeClr val="tx1"/>
                </a:solidFill>
                <a:latin typeface="Chalkboard"/>
              </a:rPr>
              <a:t>learns more about the Gospel</a:t>
            </a:r>
          </a:p>
        </p:txBody>
      </p:sp>
      <p:sp>
        <p:nvSpPr>
          <p:cNvPr id="12"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39 Acts 18</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06426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xEl>
                                              <p:charRg st="71" end="10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3</a:t>
            </a:fld>
            <a:endParaRPr lang="en-GB" sz="1200" dirty="0">
              <a:solidFill>
                <a:srgbClr val="000000"/>
              </a:solidFill>
              <a:latin typeface="Chalkboard"/>
            </a:endParaRPr>
          </a:p>
        </p:txBody>
      </p:sp>
      <p:sp>
        <p:nvSpPr>
          <p:cNvPr id="8" name="Subtitle 2"/>
          <p:cNvSpPr txBox="1">
            <a:spLocks/>
          </p:cNvSpPr>
          <p:nvPr/>
        </p:nvSpPr>
        <p:spPr bwMode="auto">
          <a:xfrm>
            <a:off x="1043608" y="1820314"/>
            <a:ext cx="7056784"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742950" marR="0" lvl="0" indent="-742950" algn="ctr" defTabSz="914400" rtl="0" eaLnBrk="1" fontAlgn="base" latinLnBrk="0" hangingPunct="1">
              <a:lnSpc>
                <a:spcPct val="100000"/>
              </a:lnSpc>
              <a:spcBef>
                <a:spcPct val="20000"/>
              </a:spcBef>
              <a:spcAft>
                <a:spcPct val="0"/>
              </a:spcAft>
              <a:buClr>
                <a:srgbClr val="000000"/>
              </a:buClr>
              <a:buSzTx/>
              <a:buFont typeface="Century Gothic" pitchFamily="34" charset="0"/>
              <a:buAutoNum type="arabicPeriod"/>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Let us read Acts </a:t>
            </a: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18</a:t>
            </a:r>
            <a:endParaRPr kumimoji="0" lang="en-GB" sz="3600" b="1" i="0" u="none" strike="noStrike" kern="0" cap="none" spc="0" normalizeH="0" baseline="0" noProof="0" dirty="0" smtClean="0">
              <a:ln>
                <a:noFill/>
              </a:ln>
              <a:solidFill>
                <a:srgbClr val="333333"/>
              </a:solidFill>
              <a:effectLst/>
              <a:uLnTx/>
              <a:uFillTx/>
              <a:latin typeface="Chalkboard"/>
              <a:ea typeface="+mn-ea"/>
              <a:cs typeface="+mn-cs"/>
            </a:endParaRPr>
          </a:p>
          <a:p>
            <a:pPr marR="0" lvl="0" algn="ctr" defTabSz="914400" rtl="0" eaLnBrk="1" fontAlgn="base" latinLnBrk="0" hangingPunct="1">
              <a:lnSpc>
                <a:spcPct val="100000"/>
              </a:lnSpc>
              <a:spcBef>
                <a:spcPct val="20000"/>
              </a:spcBef>
              <a:spcAft>
                <a:spcPct val="0"/>
              </a:spcAft>
              <a:buClr>
                <a:srgbClr val="000000"/>
              </a:buClr>
              <a:buSzTx/>
              <a:tabLst/>
              <a:defRPr/>
            </a:pP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2"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39 Acts 18</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62828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4</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2"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24" name="Subtitle 2"/>
          <p:cNvSpPr txBox="1">
            <a:spLocks/>
          </p:cNvSpPr>
          <p:nvPr/>
        </p:nvSpPr>
        <p:spPr bwMode="auto">
          <a:xfrm>
            <a:off x="1451844" y="1559732"/>
            <a:ext cx="7239985" cy="3034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lnSpc>
                <a:spcPts val="2300"/>
              </a:lnSpc>
              <a:spcBef>
                <a:spcPts val="0"/>
              </a:spcBef>
            </a:pPr>
            <a:r>
              <a:rPr lang="en-GB" sz="1600" b="1" kern="0" dirty="0" smtClean="0">
                <a:solidFill>
                  <a:schemeClr val="tx1"/>
                </a:solidFill>
                <a:latin typeface="Chalkboard"/>
              </a:rPr>
              <a:t>v 1 to </a:t>
            </a:r>
            <a:r>
              <a:rPr lang="en-GB" sz="1600" b="1" kern="0" dirty="0" smtClean="0">
                <a:solidFill>
                  <a:schemeClr val="tx1"/>
                </a:solidFill>
                <a:latin typeface="Chalkboard"/>
              </a:rPr>
              <a:t>4</a:t>
            </a:r>
            <a:r>
              <a:rPr lang="en-GB" sz="1600" b="1" kern="0" dirty="0">
                <a:solidFill>
                  <a:schemeClr val="tx1"/>
                </a:solidFill>
                <a:latin typeface="Chalkboard"/>
              </a:rPr>
              <a:t>. Who did Paul meet at Corinth and what did he do every Sabbath</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met a Jew named Aquila and his wife Priscilla and stayed with them.</a:t>
            </a:r>
          </a:p>
          <a:p>
            <a:pPr algn="l">
              <a:lnSpc>
                <a:spcPts val="2300"/>
              </a:lnSpc>
              <a:spcBef>
                <a:spcPts val="0"/>
              </a:spcBef>
            </a:pPr>
            <a:r>
              <a:rPr lang="en-GB" sz="1600" kern="0" dirty="0" smtClean="0">
                <a:solidFill>
                  <a:schemeClr val="tx1"/>
                </a:solidFill>
                <a:latin typeface="Chalkboard"/>
              </a:rPr>
              <a:t>Every </a:t>
            </a:r>
            <a:r>
              <a:rPr lang="en-GB" sz="1600" kern="0" dirty="0">
                <a:solidFill>
                  <a:schemeClr val="tx1"/>
                </a:solidFill>
                <a:latin typeface="Chalkboard"/>
              </a:rPr>
              <a:t>Sabbath he preached in the synagogue and persuaded Jews and Greeks.</a:t>
            </a:r>
          </a:p>
          <a:p>
            <a:pPr algn="l">
              <a:lnSpc>
                <a:spcPts val="2300"/>
              </a:lnSpc>
              <a:spcBef>
                <a:spcPts val="0"/>
              </a:spcBef>
            </a:pPr>
            <a:r>
              <a:rPr lang="en-GB" sz="1600" b="1" kern="0" dirty="0" smtClean="0">
                <a:solidFill>
                  <a:schemeClr val="tx1"/>
                </a:solidFill>
                <a:latin typeface="Chalkboard"/>
              </a:rPr>
              <a:t>v 5</a:t>
            </a:r>
            <a:r>
              <a:rPr lang="en-GB" sz="1600" b="1" kern="0" dirty="0">
                <a:solidFill>
                  <a:schemeClr val="tx1"/>
                </a:solidFill>
                <a:latin typeface="Chalkboard"/>
              </a:rPr>
              <a:t>. What was Paul compelled to tell the Jews</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Paul told the Jews that Jesus was the Christ</a:t>
            </a:r>
            <a:r>
              <a:rPr lang="en-GB" sz="1600" kern="0" dirty="0" smtClean="0">
                <a:solidFill>
                  <a:schemeClr val="tx1"/>
                </a:solidFill>
                <a:latin typeface="Chalkboard"/>
              </a:rPr>
              <a:t>.</a:t>
            </a:r>
          </a:p>
          <a:p>
            <a:pPr algn="l">
              <a:lnSpc>
                <a:spcPts val="2300"/>
              </a:lnSpc>
              <a:spcBef>
                <a:spcPts val="0"/>
              </a:spcBef>
            </a:pPr>
            <a:r>
              <a:rPr lang="en-GB" sz="1600" b="1" kern="0" dirty="0" smtClean="0">
                <a:solidFill>
                  <a:schemeClr val="tx1"/>
                </a:solidFill>
                <a:latin typeface="Chalkboard"/>
              </a:rPr>
              <a:t>v 6 </a:t>
            </a:r>
            <a:r>
              <a:rPr lang="en-GB" sz="1600" b="1" kern="0" dirty="0">
                <a:solidFill>
                  <a:schemeClr val="tx1"/>
                </a:solidFill>
                <a:latin typeface="Chalkboard"/>
              </a:rPr>
              <a:t>to </a:t>
            </a:r>
            <a:r>
              <a:rPr lang="en-GB" sz="1600" b="1" kern="0" dirty="0" smtClean="0">
                <a:solidFill>
                  <a:schemeClr val="tx1"/>
                </a:solidFill>
                <a:latin typeface="Chalkboard"/>
              </a:rPr>
              <a:t>8</a:t>
            </a:r>
            <a:r>
              <a:rPr lang="en-GB" sz="1600" b="1" kern="0" dirty="0">
                <a:solidFill>
                  <a:schemeClr val="tx1"/>
                </a:solidFill>
                <a:latin typeface="Chalkboard"/>
              </a:rPr>
              <a:t>. What did Paul decide because of the opposition from the Jews</a:t>
            </a:r>
            <a:r>
              <a:rPr lang="en-GB" sz="1600" b="1" kern="0" dirty="0" smtClean="0">
                <a:solidFill>
                  <a:schemeClr val="tx1"/>
                </a:solidFill>
                <a:latin typeface="Chalkboard"/>
              </a:rPr>
              <a:t>?</a:t>
            </a:r>
          </a:p>
          <a:p>
            <a:pPr algn="l">
              <a:lnSpc>
                <a:spcPts val="2300"/>
              </a:lnSpc>
              <a:spcBef>
                <a:spcPts val="0"/>
              </a:spcBef>
            </a:pPr>
            <a:r>
              <a:rPr lang="en-GB" sz="1600" kern="0" dirty="0">
                <a:solidFill>
                  <a:schemeClr val="tx1"/>
                </a:solidFill>
                <a:latin typeface="Chalkboard"/>
              </a:rPr>
              <a:t>He told them he would give his message to the Gentiles if the Jews wouldn’t listen.</a:t>
            </a:r>
            <a:endParaRPr lang="en-GB" sz="1600" kern="0" dirty="0" smtClean="0">
              <a:solidFill>
                <a:schemeClr val="tx1"/>
              </a:solidFill>
              <a:latin typeface="Chalkboard"/>
            </a:endParaRPr>
          </a:p>
        </p:txBody>
      </p:sp>
      <p:sp>
        <p:nvSpPr>
          <p:cNvPr id="16"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39 Acts 18</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646803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4">
                                            <p:txEl>
                                              <p:charRg st="383" end="46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5</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61015" y="1497283"/>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lgn="l" fontAlgn="auto">
              <a:lnSpc>
                <a:spcPts val="2300"/>
              </a:lnSpc>
              <a:spcBef>
                <a:spcPts val="0"/>
              </a:spcBef>
              <a:spcAft>
                <a:spcPts val="0"/>
              </a:spcAft>
              <a:buClrTx/>
            </a:pPr>
            <a:r>
              <a:rPr lang="en-GB" sz="1600" b="1" kern="0" dirty="0">
                <a:solidFill>
                  <a:srgbClr val="000000"/>
                </a:solidFill>
                <a:latin typeface="Chalkboard"/>
              </a:rPr>
              <a:t>v </a:t>
            </a:r>
            <a:r>
              <a:rPr lang="en-GB" sz="1600" b="1" kern="0" dirty="0" smtClean="0">
                <a:solidFill>
                  <a:srgbClr val="000000"/>
                </a:solidFill>
                <a:latin typeface="Chalkboard"/>
              </a:rPr>
              <a:t>9 to 11</a:t>
            </a:r>
            <a:r>
              <a:rPr lang="en-GB" sz="1600" b="1" kern="0" dirty="0">
                <a:solidFill>
                  <a:srgbClr val="000000"/>
                </a:solidFill>
                <a:latin typeface="Chalkboard"/>
              </a:rPr>
              <a:t>. What did the Lord say to Paul</a:t>
            </a:r>
            <a:r>
              <a:rPr lang="en-GB" sz="1600" b="1" kern="0" dirty="0" smtClean="0">
                <a:solidFill>
                  <a:srgbClr val="000000"/>
                </a:solidFill>
                <a:latin typeface="Chalkboard"/>
              </a:rPr>
              <a:t>?</a:t>
            </a:r>
          </a:p>
          <a:p>
            <a:pPr lvl="0" algn="l" fontAlgn="auto">
              <a:lnSpc>
                <a:spcPts val="2300"/>
              </a:lnSpc>
              <a:spcBef>
                <a:spcPts val="0"/>
              </a:spcBef>
              <a:spcAft>
                <a:spcPts val="0"/>
              </a:spcAft>
              <a:buClrTx/>
            </a:pPr>
            <a:r>
              <a:rPr lang="en-GB" sz="1600" kern="0" dirty="0">
                <a:solidFill>
                  <a:srgbClr val="000000"/>
                </a:solidFill>
                <a:latin typeface="Chalkboard"/>
              </a:rPr>
              <a:t>The Lord told Paul that he was with him to protect him and that he was to continue preaching as there were many in Corinth who would believe</a:t>
            </a:r>
            <a:r>
              <a:rPr lang="en-GB" sz="1600" kern="0" dirty="0" smtClean="0">
                <a:solidFill>
                  <a:srgbClr val="000000"/>
                </a:solidFill>
                <a:latin typeface="Chalkboard"/>
              </a:rPr>
              <a:t>.</a:t>
            </a:r>
          </a:p>
          <a:p>
            <a:pPr lvl="0" algn="l" fontAlgn="auto">
              <a:lnSpc>
                <a:spcPts val="2300"/>
              </a:lnSpc>
              <a:spcBef>
                <a:spcPts val="0"/>
              </a:spcBef>
              <a:spcAft>
                <a:spcPts val="0"/>
              </a:spcAft>
              <a:buClrTx/>
            </a:pPr>
            <a:r>
              <a:rPr lang="en-GB" sz="1600" b="1" kern="0" dirty="0" smtClean="0">
                <a:solidFill>
                  <a:schemeClr val="tx1"/>
                </a:solidFill>
                <a:latin typeface="Chalkboard"/>
              </a:rPr>
              <a:t>v 12 to 17</a:t>
            </a:r>
            <a:r>
              <a:rPr lang="en-GB" sz="1600" b="1" kern="0" dirty="0">
                <a:solidFill>
                  <a:schemeClr val="tx1"/>
                </a:solidFill>
                <a:latin typeface="Chalkboard"/>
              </a:rPr>
              <a:t>. What was </a:t>
            </a:r>
            <a:r>
              <a:rPr lang="en-GB" sz="1600" b="1" kern="0" dirty="0" err="1">
                <a:solidFill>
                  <a:schemeClr val="tx1"/>
                </a:solidFill>
                <a:latin typeface="Chalkboard"/>
              </a:rPr>
              <a:t>Gallio’s</a:t>
            </a:r>
            <a:r>
              <a:rPr lang="en-GB" sz="1600" b="1" kern="0" dirty="0">
                <a:solidFill>
                  <a:schemeClr val="tx1"/>
                </a:solidFill>
                <a:latin typeface="Chalkboard"/>
              </a:rPr>
              <a:t> reaction to the Jews’ accusation against Paul</a:t>
            </a:r>
            <a:r>
              <a:rPr lang="en-GB" sz="1600" b="1" kern="0" dirty="0" smtClean="0">
                <a:solidFill>
                  <a:schemeClr val="tx1"/>
                </a:solidFill>
                <a:latin typeface="Chalkboard"/>
              </a:rPr>
              <a:t>?</a:t>
            </a:r>
          </a:p>
          <a:p>
            <a:pPr lvl="0" algn="l" fontAlgn="auto">
              <a:lnSpc>
                <a:spcPts val="2300"/>
              </a:lnSpc>
              <a:spcBef>
                <a:spcPts val="0"/>
              </a:spcBef>
              <a:spcAft>
                <a:spcPts val="0"/>
              </a:spcAft>
              <a:buClrTx/>
            </a:pPr>
            <a:r>
              <a:rPr lang="en-GB" sz="1600" kern="0" dirty="0">
                <a:solidFill>
                  <a:schemeClr val="tx1"/>
                </a:solidFill>
                <a:latin typeface="Chalkboard"/>
              </a:rPr>
              <a:t>He didn’t want to get involved in arguments about their law</a:t>
            </a:r>
            <a:r>
              <a:rPr lang="en-GB" sz="1600" kern="0" dirty="0" smtClean="0">
                <a:solidFill>
                  <a:schemeClr val="tx1"/>
                </a:solidFill>
                <a:latin typeface="Chalkboard"/>
              </a:rPr>
              <a:t>.</a:t>
            </a:r>
          </a:p>
          <a:p>
            <a:pPr lvl="0" algn="l" fontAlgn="auto">
              <a:lnSpc>
                <a:spcPts val="2300"/>
              </a:lnSpc>
              <a:spcBef>
                <a:spcPts val="0"/>
              </a:spcBef>
              <a:spcAft>
                <a:spcPts val="0"/>
              </a:spcAft>
              <a:buClrTx/>
            </a:pPr>
            <a:r>
              <a:rPr lang="en-GB" sz="1600" b="1" kern="0" dirty="0">
                <a:solidFill>
                  <a:schemeClr val="tx1"/>
                </a:solidFill>
                <a:latin typeface="Chalkboard"/>
              </a:rPr>
              <a:t>v 18 to 21. Where did Paul go next and what did he do there</a:t>
            </a:r>
            <a:r>
              <a:rPr lang="en-GB" sz="1600" b="1" kern="0" dirty="0" smtClean="0">
                <a:solidFill>
                  <a:schemeClr val="tx1"/>
                </a:solidFill>
                <a:latin typeface="Chalkboard"/>
              </a:rPr>
              <a:t>?</a:t>
            </a:r>
          </a:p>
          <a:p>
            <a:pPr lvl="0" algn="l" fontAlgn="auto">
              <a:lnSpc>
                <a:spcPts val="2300"/>
              </a:lnSpc>
              <a:spcBef>
                <a:spcPts val="0"/>
              </a:spcBef>
              <a:spcAft>
                <a:spcPts val="0"/>
              </a:spcAft>
              <a:buClrTx/>
            </a:pPr>
            <a:r>
              <a:rPr lang="en-GB" sz="1600" kern="0" dirty="0">
                <a:solidFill>
                  <a:schemeClr val="tx1"/>
                </a:solidFill>
                <a:latin typeface="Chalkboard"/>
              </a:rPr>
              <a:t>He went to Ephesus where he reasoned with the Jews in the synagogue, but declined staying there long. </a:t>
            </a:r>
          </a:p>
        </p:txBody>
      </p:sp>
      <p:sp>
        <p:nvSpPr>
          <p:cNvPr id="17"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39 Acts 18</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153905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charRg st="261" end="32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xEl>
                                              <p:charRg st="322" end="38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xEl>
                                              <p:charRg st="383" end="48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6</a:t>
            </a:fld>
            <a:endParaRPr lang="en-GB" sz="1200" dirty="0">
              <a:solidFill>
                <a:srgbClr val="000000"/>
              </a:solidFill>
              <a:latin typeface="Chalkboard"/>
            </a:endParaRPr>
          </a:p>
        </p:txBody>
      </p:sp>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7729" y="974003"/>
            <a:ext cx="470007" cy="470007"/>
          </a:xfrm>
          <a:prstGeom prst="rect">
            <a:avLst/>
          </a:prstGeom>
        </p:spPr>
      </p:pic>
      <p:sp>
        <p:nvSpPr>
          <p:cNvPr id="9" name="Subtitle 2"/>
          <p:cNvSpPr txBox="1">
            <a:spLocks/>
          </p:cNvSpPr>
          <p:nvPr/>
        </p:nvSpPr>
        <p:spPr bwMode="auto">
          <a:xfrm>
            <a:off x="1331640" y="1032976"/>
            <a:ext cx="1656184" cy="411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1800" b="1" i="0" u="none" strike="noStrike" kern="0" cap="none" spc="0" normalizeH="0" baseline="0" noProof="0" dirty="0" smtClean="0">
                <a:ln>
                  <a:noFill/>
                </a:ln>
                <a:solidFill>
                  <a:srgbClr val="333333"/>
                </a:solidFill>
                <a:effectLst/>
                <a:uLnTx/>
                <a:uFillTx/>
                <a:latin typeface="Chalkboard"/>
                <a:ea typeface="+mn-ea"/>
                <a:cs typeface="+mn-cs"/>
              </a:rPr>
              <a:t>2. Questions</a:t>
            </a: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0" i="1"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l"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23" name="Subtitle 2"/>
          <p:cNvSpPr txBox="1">
            <a:spLocks/>
          </p:cNvSpPr>
          <p:nvPr/>
        </p:nvSpPr>
        <p:spPr bwMode="auto">
          <a:xfrm>
            <a:off x="1447367" y="1497283"/>
            <a:ext cx="7143434" cy="34710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lvl="0" algn="l" fontAlgn="auto">
              <a:lnSpc>
                <a:spcPts val="2300"/>
              </a:lnSpc>
              <a:spcBef>
                <a:spcPts val="0"/>
              </a:spcBef>
              <a:spcAft>
                <a:spcPts val="0"/>
              </a:spcAft>
              <a:buClrTx/>
            </a:pPr>
            <a:r>
              <a:rPr lang="en-GB" sz="1600" b="1" kern="0" dirty="0">
                <a:solidFill>
                  <a:srgbClr val="000000"/>
                </a:solidFill>
                <a:latin typeface="Chalkboard"/>
              </a:rPr>
              <a:t>v </a:t>
            </a:r>
            <a:r>
              <a:rPr lang="en-GB" sz="1600" b="1" kern="0" dirty="0" smtClean="0">
                <a:solidFill>
                  <a:srgbClr val="000000"/>
                </a:solidFill>
                <a:latin typeface="Chalkboard"/>
              </a:rPr>
              <a:t>22 and 23</a:t>
            </a:r>
            <a:r>
              <a:rPr lang="en-GB" sz="1600" b="1" kern="0" dirty="0">
                <a:solidFill>
                  <a:srgbClr val="000000"/>
                </a:solidFill>
                <a:latin typeface="Chalkboard"/>
              </a:rPr>
              <a:t>. What did Paul do next</a:t>
            </a:r>
            <a:r>
              <a:rPr lang="en-GB" sz="1600" b="1" kern="0" dirty="0" smtClean="0">
                <a:solidFill>
                  <a:srgbClr val="000000"/>
                </a:solidFill>
                <a:latin typeface="Chalkboard"/>
              </a:rPr>
              <a:t>?</a:t>
            </a:r>
          </a:p>
          <a:p>
            <a:pPr lvl="0" algn="l" fontAlgn="auto">
              <a:lnSpc>
                <a:spcPts val="2300"/>
              </a:lnSpc>
              <a:spcBef>
                <a:spcPts val="0"/>
              </a:spcBef>
              <a:spcAft>
                <a:spcPts val="0"/>
              </a:spcAft>
              <a:buClrTx/>
            </a:pPr>
            <a:r>
              <a:rPr lang="en-GB" sz="1600" kern="0" dirty="0">
                <a:solidFill>
                  <a:srgbClr val="000000"/>
                </a:solidFill>
                <a:latin typeface="Chalkboard"/>
              </a:rPr>
              <a:t>After landing at Caesarea, he greeted the believers and went to Antioch. He then went through the region of Galatia and Phrygia, encouraging all the disciples</a:t>
            </a:r>
            <a:r>
              <a:rPr lang="en-GB" sz="1600" kern="0" dirty="0" smtClean="0">
                <a:solidFill>
                  <a:srgbClr val="000000"/>
                </a:solidFill>
                <a:latin typeface="Chalkboard"/>
              </a:rPr>
              <a:t>.</a:t>
            </a:r>
          </a:p>
          <a:p>
            <a:pPr lvl="0" algn="l" fontAlgn="auto">
              <a:lnSpc>
                <a:spcPts val="2300"/>
              </a:lnSpc>
              <a:spcBef>
                <a:spcPts val="0"/>
              </a:spcBef>
              <a:spcAft>
                <a:spcPts val="0"/>
              </a:spcAft>
              <a:buClrTx/>
            </a:pPr>
            <a:r>
              <a:rPr lang="en-GB" sz="1600" b="1" kern="0" dirty="0" smtClean="0">
                <a:solidFill>
                  <a:schemeClr val="tx1"/>
                </a:solidFill>
                <a:latin typeface="Chalkboard"/>
              </a:rPr>
              <a:t>v 24 to 28</a:t>
            </a:r>
            <a:r>
              <a:rPr lang="en-GB" sz="1600" b="1" kern="0" dirty="0">
                <a:solidFill>
                  <a:schemeClr val="tx1"/>
                </a:solidFill>
                <a:latin typeface="Chalkboard"/>
              </a:rPr>
              <a:t>. What do we know about Apollos and what he did</a:t>
            </a:r>
            <a:r>
              <a:rPr lang="en-GB" sz="1600" b="1" kern="0" dirty="0" smtClean="0">
                <a:solidFill>
                  <a:schemeClr val="tx1"/>
                </a:solidFill>
                <a:latin typeface="Chalkboard"/>
              </a:rPr>
              <a:t>?</a:t>
            </a:r>
          </a:p>
          <a:p>
            <a:pPr lvl="0" algn="l" fontAlgn="auto">
              <a:lnSpc>
                <a:spcPts val="2300"/>
              </a:lnSpc>
              <a:spcBef>
                <a:spcPts val="0"/>
              </a:spcBef>
              <a:spcAft>
                <a:spcPts val="0"/>
              </a:spcAft>
              <a:buClrTx/>
            </a:pPr>
            <a:r>
              <a:rPr lang="en-GB" sz="1600" kern="0" dirty="0">
                <a:solidFill>
                  <a:schemeClr val="tx1"/>
                </a:solidFill>
                <a:latin typeface="Chalkboard"/>
              </a:rPr>
              <a:t>Apollos was an eloquent preacher about Jesus, but he only knew about John’s baptism. When Priscilla and Aquila heard him, they explained the way of God more accurately to him. He then preached in Achaia.</a:t>
            </a:r>
            <a:endParaRPr lang="en-GB" sz="1600" kern="0" dirty="0" smtClean="0">
              <a:solidFill>
                <a:schemeClr val="tx1"/>
              </a:solidFill>
              <a:latin typeface="Chalkboard"/>
            </a:endParaRPr>
          </a:p>
        </p:txBody>
      </p:sp>
      <p:sp>
        <p:nvSpPr>
          <p:cNvPr id="12"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39 Acts 18</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3158279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charRg st="255" end="45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7</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62" name="Subtitle 2"/>
          <p:cNvSpPr txBox="1">
            <a:spLocks/>
          </p:cNvSpPr>
          <p:nvPr/>
        </p:nvSpPr>
        <p:spPr bwMode="auto">
          <a:xfrm>
            <a:off x="1455745" y="1119071"/>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a:t>
            </a:r>
            <a:r>
              <a:rPr lang="en-GB" sz="1600" b="1" dirty="0" smtClean="0">
                <a:solidFill>
                  <a:srgbClr val="333333"/>
                </a:solidFill>
                <a:latin typeface="Chalkboard"/>
              </a:rPr>
              <a:t>10:</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a:t>
            </a:r>
            <a:r>
              <a:rPr lang="en-GB" sz="1600" b="1" dirty="0">
                <a:solidFill>
                  <a:srgbClr val="333333"/>
                </a:solidFill>
                <a:latin typeface="Chalkboard"/>
              </a:rPr>
              <a:t>God is with His people</a:t>
            </a:r>
            <a:endParaRPr lang="en-GB" sz="1600" b="1" dirty="0">
              <a:solidFill>
                <a:srgbClr val="333333"/>
              </a:solidFill>
              <a:latin typeface="Chalkboard"/>
            </a:endParaRPr>
          </a:p>
        </p:txBody>
      </p:sp>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5" y="2283499"/>
            <a:ext cx="1646617"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Genesis 26 v 3, 28 v 15</a:t>
            </a:r>
            <a:endParaRPr lang="en-GB" sz="1600" dirty="0">
              <a:solidFill>
                <a:srgbClr val="000000"/>
              </a:solidFill>
              <a:latin typeface="Chalkboard"/>
            </a:endParaRPr>
          </a:p>
        </p:txBody>
      </p:sp>
      <p:sp>
        <p:nvSpPr>
          <p:cNvPr id="165" name="TextBox 164"/>
          <p:cNvSpPr txBox="1"/>
          <p:nvPr/>
        </p:nvSpPr>
        <p:spPr>
          <a:xfrm>
            <a:off x="2384722" y="2283499"/>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God promises to be with Abraham’s son [Isaac] and his grandson [Jacob</a:t>
            </a:r>
            <a:r>
              <a:rPr lang="en-GB" sz="1600" dirty="0" smtClean="0">
                <a:solidFill>
                  <a:srgbClr val="000000"/>
                </a:solidFill>
                <a:latin typeface="Chalkboard"/>
              </a:rPr>
              <a:t>].</a:t>
            </a:r>
            <a:endParaRPr lang="en-GB" sz="1600" dirty="0">
              <a:solidFill>
                <a:srgbClr val="000000"/>
              </a:solidFill>
              <a:latin typeface="Chalkboard"/>
            </a:endParaRPr>
          </a:p>
        </p:txBody>
      </p:sp>
      <p:sp>
        <p:nvSpPr>
          <p:cNvPr id="16" name="TextBox 15"/>
          <p:cNvSpPr txBox="1"/>
          <p:nvPr/>
        </p:nvSpPr>
        <p:spPr>
          <a:xfrm>
            <a:off x="631429" y="3633593"/>
            <a:ext cx="1348284"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2 Samuel 7 v 8 and 9</a:t>
            </a:r>
            <a:endParaRPr lang="en-GB" sz="1600" dirty="0">
              <a:solidFill>
                <a:srgbClr val="000000"/>
              </a:solidFill>
              <a:latin typeface="Chalkboard"/>
            </a:endParaRPr>
          </a:p>
        </p:txBody>
      </p:sp>
      <p:sp>
        <p:nvSpPr>
          <p:cNvPr id="17" name="TextBox 16"/>
          <p:cNvSpPr txBox="1"/>
          <p:nvPr/>
        </p:nvSpPr>
        <p:spPr>
          <a:xfrm>
            <a:off x="2423667" y="3638532"/>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God says he was with David wherever he went. He has destroyed his enemies and made him great. </a:t>
            </a:r>
            <a:endParaRPr lang="en-GB" sz="1600" dirty="0">
              <a:solidFill>
                <a:srgbClr val="000000"/>
              </a:solidFill>
              <a:latin typeface="Chalkboard"/>
            </a:endParaRPr>
          </a:p>
        </p:txBody>
      </p:sp>
      <p:sp>
        <p:nvSpPr>
          <p:cNvPr id="21" name="TextBox 20"/>
          <p:cNvSpPr txBox="1"/>
          <p:nvPr/>
        </p:nvSpPr>
        <p:spPr>
          <a:xfrm>
            <a:off x="633701" y="2954218"/>
            <a:ext cx="1075405"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Joshua 1 v 5</a:t>
            </a:r>
            <a:endParaRPr lang="en-GB" sz="1600" dirty="0">
              <a:solidFill>
                <a:srgbClr val="000000"/>
              </a:solidFill>
              <a:latin typeface="Chalkboard"/>
            </a:endParaRPr>
          </a:p>
        </p:txBody>
      </p:sp>
      <p:sp>
        <p:nvSpPr>
          <p:cNvPr id="24" name="TextBox 23"/>
          <p:cNvSpPr txBox="1"/>
          <p:nvPr/>
        </p:nvSpPr>
        <p:spPr>
          <a:xfrm>
            <a:off x="2425939" y="2959157"/>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God says He will be with Moses’ successor [Joshua] as He was with Moses.</a:t>
            </a:r>
            <a:endParaRPr lang="en-GB" sz="1600" dirty="0">
              <a:solidFill>
                <a:srgbClr val="000000"/>
              </a:solidFill>
              <a:latin typeface="Chalkboard"/>
            </a:endParaRPr>
          </a:p>
        </p:txBody>
      </p:sp>
      <p:sp>
        <p:nvSpPr>
          <p:cNvPr id="27"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39 Acts 18</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412367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8</a:t>
            </a:fld>
            <a:endParaRPr lang="en-GB" sz="1200" dirty="0">
              <a:solidFill>
                <a:srgbClr val="000000"/>
              </a:solidFill>
              <a:latin typeface="Chalkboard"/>
            </a:endParaRP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9015" y="915566"/>
            <a:ext cx="558927" cy="685956"/>
          </a:xfrm>
          <a:prstGeom prst="rect">
            <a:avLst/>
          </a:prstGeom>
        </p:spPr>
      </p:pic>
      <p:sp>
        <p:nvSpPr>
          <p:cNvPr id="162" name="TextBox 161"/>
          <p:cNvSpPr txBox="1"/>
          <p:nvPr/>
        </p:nvSpPr>
        <p:spPr>
          <a:xfrm>
            <a:off x="2344174" y="1851670"/>
            <a:ext cx="6312403" cy="2687915"/>
          </a:xfrm>
          <a:prstGeom prst="rect">
            <a:avLst/>
          </a:prstGeom>
          <a:solidFill>
            <a:srgbClr val="FFFFCC"/>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Main point(s)</a:t>
            </a:r>
          </a:p>
          <a:p>
            <a:pPr algn="ctr" fontAlgn="base">
              <a:lnSpc>
                <a:spcPts val="2500"/>
              </a:lnSpc>
              <a:spcBef>
                <a:spcPts val="600"/>
              </a:spcBef>
              <a:spcAft>
                <a:spcPts val="600"/>
              </a:spcAft>
              <a:defRPr/>
            </a:pP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3" name="TextBox 162"/>
          <p:cNvSpPr txBox="1"/>
          <p:nvPr/>
        </p:nvSpPr>
        <p:spPr>
          <a:xfrm>
            <a:off x="595656" y="1843437"/>
            <a:ext cx="1646618" cy="2705869"/>
          </a:xfrm>
          <a:prstGeom prst="rect">
            <a:avLst/>
          </a:prstGeom>
          <a:solidFill>
            <a:srgbClr val="FFFFFF">
              <a:lumMod val="95000"/>
            </a:srgbClr>
          </a:solidFill>
        </p:spPr>
        <p:txBody>
          <a:bodyPr wrap="square" rtlCol="0">
            <a:spAutoFit/>
          </a:bodyPr>
          <a:lstStyle/>
          <a:p>
            <a:pPr algn="ctr" fontAlgn="base">
              <a:lnSpc>
                <a:spcPts val="2500"/>
              </a:lnSpc>
              <a:spcBef>
                <a:spcPts val="600"/>
              </a:spcBef>
              <a:spcAft>
                <a:spcPts val="600"/>
              </a:spcAft>
              <a:defRPr/>
            </a:pPr>
            <a:r>
              <a:rPr lang="en-GB" sz="1600" b="1" kern="0" dirty="0" smtClean="0">
                <a:solidFill>
                  <a:srgbClr val="000000"/>
                </a:solidFill>
                <a:latin typeface="Chalkboard"/>
              </a:rPr>
              <a:t>Verse(s)</a:t>
            </a:r>
            <a:endParaRPr lang="en-GB" sz="1600" kern="0" dirty="0" smtClean="0">
              <a:solidFill>
                <a:srgbClr val="000000"/>
              </a:solidFill>
              <a:latin typeface="Chalkboard"/>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a:p>
            <a:pPr fontAlgn="base">
              <a:spcBef>
                <a:spcPct val="0"/>
              </a:spcBef>
              <a:spcAft>
                <a:spcPct val="0"/>
              </a:spcAft>
              <a:defRPr/>
            </a:pPr>
            <a:endParaRPr lang="en-GB" sz="1600" b="1" kern="0" dirty="0" smtClean="0">
              <a:solidFill>
                <a:srgbClr val="000000"/>
              </a:solidFill>
            </a:endParaRPr>
          </a:p>
        </p:txBody>
      </p:sp>
      <p:sp>
        <p:nvSpPr>
          <p:cNvPr id="164" name="TextBox 163"/>
          <p:cNvSpPr txBox="1"/>
          <p:nvPr/>
        </p:nvSpPr>
        <p:spPr>
          <a:xfrm>
            <a:off x="595656" y="2235731"/>
            <a:ext cx="164661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1 Chronicles 22 v 11</a:t>
            </a:r>
            <a:endParaRPr lang="en-GB" sz="1600" dirty="0">
              <a:solidFill>
                <a:srgbClr val="000000"/>
              </a:solidFill>
              <a:latin typeface="Chalkboard"/>
            </a:endParaRPr>
          </a:p>
        </p:txBody>
      </p:sp>
      <p:sp>
        <p:nvSpPr>
          <p:cNvPr id="165" name="TextBox 164"/>
          <p:cNvSpPr txBox="1"/>
          <p:nvPr/>
        </p:nvSpPr>
        <p:spPr>
          <a:xfrm>
            <a:off x="2384722" y="2235731"/>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David asks that God will be with his son [Solomon] in building the temple.</a:t>
            </a:r>
            <a:endParaRPr lang="en-GB" sz="1600" dirty="0">
              <a:solidFill>
                <a:srgbClr val="000000"/>
              </a:solidFill>
              <a:latin typeface="Chalkboard"/>
            </a:endParaRPr>
          </a:p>
        </p:txBody>
      </p:sp>
      <p:sp>
        <p:nvSpPr>
          <p:cNvPr id="22" name="TextBox 21"/>
          <p:cNvSpPr txBox="1"/>
          <p:nvPr/>
        </p:nvSpPr>
        <p:spPr>
          <a:xfrm>
            <a:off x="595656" y="2922470"/>
            <a:ext cx="1646618" cy="338554"/>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John 14 v 23</a:t>
            </a:r>
            <a:endParaRPr lang="en-GB" sz="1600" dirty="0">
              <a:solidFill>
                <a:srgbClr val="000000"/>
              </a:solidFill>
              <a:latin typeface="Chalkboard"/>
            </a:endParaRPr>
          </a:p>
        </p:txBody>
      </p:sp>
      <p:sp>
        <p:nvSpPr>
          <p:cNvPr id="23" name="TextBox 22"/>
          <p:cNvSpPr txBox="1"/>
          <p:nvPr/>
        </p:nvSpPr>
        <p:spPr>
          <a:xfrm>
            <a:off x="2387894" y="2927409"/>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Jesus Christ promises that he and God will be with those who love him.</a:t>
            </a:r>
            <a:endParaRPr lang="en-GB" sz="1600" dirty="0">
              <a:solidFill>
                <a:srgbClr val="000000"/>
              </a:solidFill>
              <a:latin typeface="Chalkboard"/>
            </a:endParaRPr>
          </a:p>
        </p:txBody>
      </p:sp>
      <p:sp>
        <p:nvSpPr>
          <p:cNvPr id="29"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39 Acts 18</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
        <p:nvSpPr>
          <p:cNvPr id="30" name="Subtitle 2"/>
          <p:cNvSpPr txBox="1">
            <a:spLocks/>
          </p:cNvSpPr>
          <p:nvPr/>
        </p:nvSpPr>
        <p:spPr bwMode="auto">
          <a:xfrm>
            <a:off x="1455745" y="1119071"/>
            <a:ext cx="6719827"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algn="l">
              <a:buClr>
                <a:srgbClr val="000000"/>
              </a:buClr>
            </a:pPr>
            <a:r>
              <a:rPr lang="en-GB" sz="1600" b="1" dirty="0" smtClean="0">
                <a:solidFill>
                  <a:srgbClr val="333333"/>
                </a:solidFill>
                <a:latin typeface="Chalkboard"/>
              </a:rPr>
              <a:t>3. Related theme from v </a:t>
            </a:r>
            <a:r>
              <a:rPr lang="en-GB" sz="1600" b="1" dirty="0" smtClean="0">
                <a:solidFill>
                  <a:srgbClr val="333333"/>
                </a:solidFill>
                <a:latin typeface="Chalkboard"/>
              </a:rPr>
              <a:t>10:</a:t>
            </a:r>
            <a:endParaRPr lang="en-GB" sz="1600" b="1" dirty="0" smtClean="0">
              <a:solidFill>
                <a:srgbClr val="333333"/>
              </a:solidFill>
              <a:latin typeface="Chalkboard"/>
            </a:endParaRPr>
          </a:p>
          <a:p>
            <a:pPr marL="457200" lvl="1" indent="0">
              <a:buClr>
                <a:srgbClr val="000000"/>
              </a:buClr>
              <a:buNone/>
            </a:pPr>
            <a:r>
              <a:rPr lang="en-GB" sz="1600" b="1" dirty="0">
                <a:solidFill>
                  <a:srgbClr val="333333"/>
                </a:solidFill>
                <a:latin typeface="Chalkboard"/>
              </a:rPr>
              <a:t>	</a:t>
            </a:r>
            <a:r>
              <a:rPr lang="en-GB" sz="1600" b="1" dirty="0">
                <a:solidFill>
                  <a:srgbClr val="333333"/>
                </a:solidFill>
                <a:latin typeface="Chalkboard"/>
              </a:rPr>
              <a:t>God is with His people</a:t>
            </a:r>
            <a:endParaRPr lang="en-GB" sz="1600" b="1" dirty="0">
              <a:solidFill>
                <a:srgbClr val="333333"/>
              </a:solidFill>
              <a:latin typeface="Chalkboard"/>
            </a:endParaRPr>
          </a:p>
        </p:txBody>
      </p:sp>
      <p:sp>
        <p:nvSpPr>
          <p:cNvPr id="31" name="TextBox 30"/>
          <p:cNvSpPr txBox="1"/>
          <p:nvPr/>
        </p:nvSpPr>
        <p:spPr>
          <a:xfrm>
            <a:off x="594941" y="3686941"/>
            <a:ext cx="1240755"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Romans 15 v 33</a:t>
            </a:r>
            <a:endParaRPr lang="en-GB" sz="1600" dirty="0">
              <a:solidFill>
                <a:srgbClr val="000000"/>
              </a:solidFill>
              <a:latin typeface="Chalkboard"/>
            </a:endParaRPr>
          </a:p>
        </p:txBody>
      </p:sp>
      <p:sp>
        <p:nvSpPr>
          <p:cNvPr id="32" name="TextBox 31"/>
          <p:cNvSpPr txBox="1"/>
          <p:nvPr/>
        </p:nvSpPr>
        <p:spPr>
          <a:xfrm>
            <a:off x="2387179" y="3691880"/>
            <a:ext cx="5787678" cy="584775"/>
          </a:xfrm>
          <a:prstGeom prst="rect">
            <a:avLst/>
          </a:prstGeom>
          <a:noFill/>
        </p:spPr>
        <p:txBody>
          <a:bodyPr wrap="square" rtlCol="0">
            <a:spAutoFit/>
          </a:bodyPr>
          <a:lstStyle/>
          <a:p>
            <a:pPr fontAlgn="base">
              <a:spcBef>
                <a:spcPct val="0"/>
              </a:spcBef>
              <a:spcAft>
                <a:spcPct val="0"/>
              </a:spcAft>
            </a:pPr>
            <a:r>
              <a:rPr lang="en-GB" sz="1600" dirty="0">
                <a:solidFill>
                  <a:srgbClr val="000000"/>
                </a:solidFill>
                <a:latin typeface="Chalkboard"/>
              </a:rPr>
              <a:t>Paul ends his letter to the Romans by asking that God may be with the early believers.</a:t>
            </a:r>
            <a:endParaRPr lang="en-GB" sz="1600" dirty="0">
              <a:solidFill>
                <a:srgbClr val="000000"/>
              </a:solidFill>
              <a:latin typeface="Chalkboard"/>
            </a:endParaRPr>
          </a:p>
        </p:txBody>
      </p:sp>
    </p:spTree>
    <p:extLst>
      <p:ext uri="{BB962C8B-B14F-4D97-AF65-F5344CB8AC3E}">
        <p14:creationId xmlns:p14="http://schemas.microsoft.com/office/powerpoint/2010/main" val="4286824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9969" y="4162411"/>
            <a:ext cx="925481" cy="846863"/>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09106" y="293929"/>
            <a:ext cx="692040" cy="542657"/>
          </a:xfrm>
          <a:prstGeom prst="rect">
            <a:avLst/>
          </a:prstGeom>
        </p:spPr>
      </p:pic>
      <p:sp>
        <p:nvSpPr>
          <p:cNvPr id="6" name="Title 1"/>
          <p:cNvSpPr txBox="1">
            <a:spLocks/>
          </p:cNvSpPr>
          <p:nvPr/>
        </p:nvSpPr>
        <p:spPr bwMode="auto">
          <a:xfrm>
            <a:off x="1686305" y="100111"/>
            <a:ext cx="5544616"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800" b="1" kern="0" dirty="0">
                <a:solidFill>
                  <a:srgbClr val="000000"/>
                </a:solidFill>
                <a:latin typeface="Chalkboard"/>
              </a:rPr>
              <a:t>Understand your Bible</a:t>
            </a:r>
          </a:p>
        </p:txBody>
      </p:sp>
      <p:sp>
        <p:nvSpPr>
          <p:cNvPr id="13" name="Footer Placeholder 12"/>
          <p:cNvSpPr>
            <a:spLocks noGrp="1"/>
          </p:cNvSpPr>
          <p:nvPr>
            <p:ph type="ftr" sz="quarter" idx="3"/>
          </p:nvPr>
        </p:nvSpPr>
        <p:spPr/>
        <p:txBody>
          <a:bodyPr/>
          <a:lstStyle/>
          <a:p>
            <a:r>
              <a:rPr lang="en-GB" sz="1200" dirty="0">
                <a:solidFill>
                  <a:srgbClr val="000000"/>
                </a:solidFill>
                <a:latin typeface="Chalkboard"/>
              </a:rPr>
              <a:t>understandyourbible.org</a:t>
            </a:r>
          </a:p>
        </p:txBody>
      </p:sp>
      <p:sp>
        <p:nvSpPr>
          <p:cNvPr id="14" name="Slide Number Placeholder 13"/>
          <p:cNvSpPr>
            <a:spLocks noGrp="1"/>
          </p:cNvSpPr>
          <p:nvPr>
            <p:ph type="sldNum" sz="quarter" idx="4"/>
          </p:nvPr>
        </p:nvSpPr>
        <p:spPr/>
        <p:txBody>
          <a:bodyPr/>
          <a:lstStyle/>
          <a:p>
            <a:fld id="{63C520B5-213A-4CB4-BF22-D563061A5350}" type="slidenum">
              <a:rPr lang="en-GB" sz="1200">
                <a:solidFill>
                  <a:srgbClr val="000000"/>
                </a:solidFill>
                <a:latin typeface="Chalkboard"/>
              </a:rPr>
              <a:pPr/>
              <a:t>9</a:t>
            </a:fld>
            <a:endParaRPr lang="en-GB" sz="1200" dirty="0">
              <a:solidFill>
                <a:srgbClr val="000000"/>
              </a:solidFill>
              <a:latin typeface="Chalkboard"/>
            </a:endParaRPr>
          </a:p>
        </p:txBody>
      </p:sp>
      <p:sp>
        <p:nvSpPr>
          <p:cNvPr id="8" name="Subtitle 2"/>
          <p:cNvSpPr txBox="1">
            <a:spLocks/>
          </p:cNvSpPr>
          <p:nvPr/>
        </p:nvSpPr>
        <p:spPr bwMode="auto">
          <a:xfrm>
            <a:off x="1258213" y="1820314"/>
            <a:ext cx="6400800" cy="9216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ctr" rtl="0" eaLnBrk="1" fontAlgn="base" hangingPunct="1">
              <a:spcBef>
                <a:spcPct val="20000"/>
              </a:spcBef>
              <a:spcAft>
                <a:spcPct val="0"/>
              </a:spcAft>
              <a:buClr>
                <a:schemeClr val="tx1"/>
              </a:buClr>
              <a:buFont typeface="Century Gothic" pitchFamily="34" charset="0"/>
              <a:buNone/>
              <a:defRPr sz="2800">
                <a:solidFill>
                  <a:schemeClr val="bg2"/>
                </a:solidFill>
                <a:latin typeface="+mn-lt"/>
                <a:ea typeface="+mn-ea"/>
                <a:cs typeface="+mn-cs"/>
              </a:defRPr>
            </a:lvl1pPr>
            <a:lvl2pPr marL="742950" indent="-285750" algn="l" rtl="0" eaLnBrk="1" fontAlgn="base" hangingPunct="1">
              <a:spcBef>
                <a:spcPct val="20000"/>
              </a:spcBef>
              <a:spcAft>
                <a:spcPct val="0"/>
              </a:spcAft>
              <a:buClr>
                <a:schemeClr val="tx1"/>
              </a:buClr>
              <a:buFont typeface="Century Gothic" pitchFamily="34" charset="0"/>
              <a:buChar char="□"/>
              <a:defRPr sz="2800">
                <a:solidFill>
                  <a:schemeClr val="bg2"/>
                </a:solidFill>
                <a:latin typeface="+mn-lt"/>
              </a:defRPr>
            </a:lvl2pPr>
            <a:lvl3pPr marL="1143000" indent="-228600" algn="l" rtl="0" eaLnBrk="1" fontAlgn="base" hangingPunct="1">
              <a:spcBef>
                <a:spcPct val="20000"/>
              </a:spcBef>
              <a:spcAft>
                <a:spcPct val="0"/>
              </a:spcAft>
              <a:buClr>
                <a:schemeClr val="tx1"/>
              </a:buClr>
              <a:buFont typeface="Century Gothic" pitchFamily="34" charset="0"/>
              <a:buChar char="□"/>
              <a:defRPr sz="2400">
                <a:solidFill>
                  <a:schemeClr val="bg2"/>
                </a:solidFill>
                <a:latin typeface="+mn-lt"/>
              </a:defRPr>
            </a:lvl3pPr>
            <a:lvl4pPr marL="1600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4pPr>
            <a:lvl5pPr marL="20574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5pPr>
            <a:lvl6pPr marL="25146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6pPr>
            <a:lvl7pPr marL="29718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7pPr>
            <a:lvl8pPr marL="34290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8pPr>
            <a:lvl9pPr marL="3886200" indent="-228600" algn="l" rtl="0" eaLnBrk="1" fontAlgn="base" hangingPunct="1">
              <a:spcBef>
                <a:spcPct val="20000"/>
              </a:spcBef>
              <a:spcAft>
                <a:spcPct val="0"/>
              </a:spcAft>
              <a:buClr>
                <a:schemeClr val="tx1"/>
              </a:buClr>
              <a:buFont typeface="Century Gothic" pitchFamily="34" charset="0"/>
              <a:buChar char="□"/>
              <a:defRPr sz="2000">
                <a:solidFill>
                  <a:schemeClr val="bg2"/>
                </a:solidFill>
                <a:latin typeface="+mn-lt"/>
              </a:defRPr>
            </a:lvl9pPr>
          </a:lstStyle>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r>
              <a:rPr kumimoji="0" lang="en-GB" sz="3600" b="1" i="0" u="none" strike="noStrike" kern="0" cap="none" spc="0" normalizeH="0" baseline="0" noProof="0" dirty="0" smtClean="0">
                <a:ln>
                  <a:noFill/>
                </a:ln>
                <a:solidFill>
                  <a:srgbClr val="333333"/>
                </a:solidFill>
                <a:effectLst/>
                <a:uLnTx/>
                <a:uFillTx/>
                <a:latin typeface="Chalkboard"/>
                <a:ea typeface="+mn-ea"/>
                <a:cs typeface="+mn-cs"/>
              </a:rPr>
              <a:t>Comments or questions</a:t>
            </a:r>
            <a:endParaRPr kumimoji="0" lang="en-GB" sz="3600" b="1" i="0" u="none" strike="noStrike" kern="0" cap="none" spc="0" normalizeH="0" baseline="0" noProof="0" dirty="0" smtClean="0">
              <a:ln>
                <a:noFill/>
              </a:ln>
              <a:solidFill>
                <a:srgbClr val="333333"/>
              </a:solidFill>
              <a:effectLst/>
              <a:uLnTx/>
              <a:uFillTx/>
              <a:latin typeface="Century Gothic"/>
              <a:ea typeface="+mn-ea"/>
              <a:cs typeface="+mn-cs"/>
            </a:endParaRPr>
          </a:p>
          <a:p>
            <a:pPr marL="0" marR="0" lvl="0" indent="0" algn="ctr" defTabSz="914400" rtl="0" eaLnBrk="1" fontAlgn="base" latinLnBrk="0" hangingPunct="1">
              <a:lnSpc>
                <a:spcPct val="100000"/>
              </a:lnSpc>
              <a:spcBef>
                <a:spcPct val="20000"/>
              </a:spcBef>
              <a:spcAft>
                <a:spcPct val="0"/>
              </a:spcAft>
              <a:buClr>
                <a:srgbClr val="000000"/>
              </a:buClr>
              <a:buSzTx/>
              <a:buFont typeface="Century Gothic" pitchFamily="34" charset="0"/>
              <a:buNone/>
              <a:tabLst/>
              <a:defRPr/>
            </a:pPr>
            <a:endParaRPr kumimoji="0" lang="en-GB" sz="1800" b="1" i="0" u="none" strike="noStrike" kern="0" cap="none" spc="0" normalizeH="0" baseline="0" noProof="0" dirty="0">
              <a:ln>
                <a:noFill/>
              </a:ln>
              <a:solidFill>
                <a:srgbClr val="333333"/>
              </a:solidFill>
              <a:effectLst/>
              <a:uLnTx/>
              <a:uFillTx/>
              <a:latin typeface="Candara" panose="020E0502030303020204" pitchFamily="34" charset="0"/>
              <a:ea typeface="+mn-ea"/>
              <a:cs typeface="+mn-cs"/>
            </a:endParaRPr>
          </a:p>
        </p:txBody>
      </p:sp>
      <p:sp>
        <p:nvSpPr>
          <p:cNvPr id="11" name="Title 1"/>
          <p:cNvSpPr txBox="1">
            <a:spLocks/>
          </p:cNvSpPr>
          <p:nvPr/>
        </p:nvSpPr>
        <p:spPr bwMode="auto">
          <a:xfrm>
            <a:off x="5004048" y="861218"/>
            <a:ext cx="3672408" cy="613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000">
                <a:solidFill>
                  <a:schemeClr val="bg2"/>
                </a:solidFill>
                <a:latin typeface="+mj-lt"/>
                <a:ea typeface="+mj-ea"/>
                <a:cs typeface="+mj-cs"/>
              </a:defRPr>
            </a:lvl1pPr>
            <a:lvl2pPr algn="ctr" rtl="0" eaLnBrk="1" fontAlgn="base" hangingPunct="1">
              <a:spcBef>
                <a:spcPct val="0"/>
              </a:spcBef>
              <a:spcAft>
                <a:spcPct val="0"/>
              </a:spcAft>
              <a:defRPr sz="4000">
                <a:solidFill>
                  <a:schemeClr val="bg2"/>
                </a:solidFill>
                <a:latin typeface="Century Gothic" pitchFamily="34" charset="0"/>
              </a:defRPr>
            </a:lvl2pPr>
            <a:lvl3pPr algn="ctr" rtl="0" eaLnBrk="1" fontAlgn="base" hangingPunct="1">
              <a:spcBef>
                <a:spcPct val="0"/>
              </a:spcBef>
              <a:spcAft>
                <a:spcPct val="0"/>
              </a:spcAft>
              <a:defRPr sz="4000">
                <a:solidFill>
                  <a:schemeClr val="bg2"/>
                </a:solidFill>
                <a:latin typeface="Century Gothic" pitchFamily="34" charset="0"/>
              </a:defRPr>
            </a:lvl3pPr>
            <a:lvl4pPr algn="ctr" rtl="0" eaLnBrk="1" fontAlgn="base" hangingPunct="1">
              <a:spcBef>
                <a:spcPct val="0"/>
              </a:spcBef>
              <a:spcAft>
                <a:spcPct val="0"/>
              </a:spcAft>
              <a:defRPr sz="4000">
                <a:solidFill>
                  <a:schemeClr val="bg2"/>
                </a:solidFill>
                <a:latin typeface="Century Gothic" pitchFamily="34" charset="0"/>
              </a:defRPr>
            </a:lvl4pPr>
            <a:lvl5pPr algn="ctr" rtl="0" eaLnBrk="1" fontAlgn="base" hangingPunct="1">
              <a:spcBef>
                <a:spcPct val="0"/>
              </a:spcBef>
              <a:spcAft>
                <a:spcPct val="0"/>
              </a:spcAft>
              <a:defRPr sz="4000">
                <a:solidFill>
                  <a:schemeClr val="bg2"/>
                </a:solidFill>
                <a:latin typeface="Century Gothic" pitchFamily="34" charset="0"/>
              </a:defRPr>
            </a:lvl5pPr>
            <a:lvl6pPr marL="457200" algn="ctr" rtl="0" eaLnBrk="1" fontAlgn="base" hangingPunct="1">
              <a:spcBef>
                <a:spcPct val="0"/>
              </a:spcBef>
              <a:spcAft>
                <a:spcPct val="0"/>
              </a:spcAft>
              <a:defRPr sz="4000">
                <a:solidFill>
                  <a:schemeClr val="bg2"/>
                </a:solidFill>
                <a:latin typeface="Century Gothic" pitchFamily="34" charset="0"/>
              </a:defRPr>
            </a:lvl6pPr>
            <a:lvl7pPr marL="914400" algn="ctr" rtl="0" eaLnBrk="1" fontAlgn="base" hangingPunct="1">
              <a:spcBef>
                <a:spcPct val="0"/>
              </a:spcBef>
              <a:spcAft>
                <a:spcPct val="0"/>
              </a:spcAft>
              <a:defRPr sz="4000">
                <a:solidFill>
                  <a:schemeClr val="bg2"/>
                </a:solidFill>
                <a:latin typeface="Century Gothic" pitchFamily="34" charset="0"/>
              </a:defRPr>
            </a:lvl7pPr>
            <a:lvl8pPr marL="1371600" algn="ctr" rtl="0" eaLnBrk="1" fontAlgn="base" hangingPunct="1">
              <a:spcBef>
                <a:spcPct val="0"/>
              </a:spcBef>
              <a:spcAft>
                <a:spcPct val="0"/>
              </a:spcAft>
              <a:defRPr sz="4000">
                <a:solidFill>
                  <a:schemeClr val="bg2"/>
                </a:solidFill>
                <a:latin typeface="Century Gothic" pitchFamily="34" charset="0"/>
              </a:defRPr>
            </a:lvl8pPr>
            <a:lvl9pPr marL="1828800" algn="ctr" rtl="0" eaLnBrk="1" fontAlgn="base" hangingPunct="1">
              <a:spcBef>
                <a:spcPct val="0"/>
              </a:spcBef>
              <a:spcAft>
                <a:spcPct val="0"/>
              </a:spcAft>
              <a:defRPr sz="4000">
                <a:solidFill>
                  <a:schemeClr val="bg2"/>
                </a:solidFill>
                <a:latin typeface="Century Gothic" pitchFamily="34" charset="0"/>
              </a:defRPr>
            </a:lvl9pPr>
          </a:lstStyle>
          <a:p>
            <a:r>
              <a:rPr lang="en-GB" sz="2000" b="1" kern="0" dirty="0" smtClean="0">
                <a:solidFill>
                  <a:srgbClr val="000000"/>
                </a:solidFill>
                <a:latin typeface="Chalkboard"/>
              </a:rPr>
              <a:t>Session </a:t>
            </a:r>
            <a:r>
              <a:rPr lang="en-GB" sz="2000" b="1" kern="0" dirty="0" smtClean="0">
                <a:solidFill>
                  <a:srgbClr val="000000"/>
                </a:solidFill>
                <a:latin typeface="Chalkboard"/>
              </a:rPr>
              <a:t>39 Acts 18</a:t>
            </a:r>
            <a:endParaRPr lang="en-GB" sz="2000" b="1" kern="0" dirty="0" smtClean="0">
              <a:solidFill>
                <a:srgbClr val="000000"/>
              </a:solidFill>
              <a:latin typeface="Chalkboard"/>
            </a:endParaRPr>
          </a:p>
          <a:p>
            <a:endParaRPr lang="en-GB" sz="2000" b="1" kern="0" dirty="0">
              <a:solidFill>
                <a:srgbClr val="000000"/>
              </a:solidFill>
              <a:latin typeface="Chalkboard"/>
            </a:endParaRPr>
          </a:p>
        </p:txBody>
      </p:sp>
    </p:spTree>
    <p:extLst>
      <p:ext uri="{BB962C8B-B14F-4D97-AF65-F5344CB8AC3E}">
        <p14:creationId xmlns:p14="http://schemas.microsoft.com/office/powerpoint/2010/main" val="494144749"/>
      </p:ext>
    </p:extLst>
  </p:cSld>
  <p:clrMapOvr>
    <a:masterClrMapping/>
  </p:clrMapOvr>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6666"/>
        </a:dk1>
        <a:lt1>
          <a:srgbClr val="FFFFFF"/>
        </a:lt1>
        <a:dk2>
          <a:srgbClr val="5E761C"/>
        </a:dk2>
        <a:lt2>
          <a:srgbClr val="777777"/>
        </a:lt2>
        <a:accent1>
          <a:srgbClr val="D5F470"/>
        </a:accent1>
        <a:accent2>
          <a:srgbClr val="EDCCFB"/>
        </a:accent2>
        <a:accent3>
          <a:srgbClr val="FFFFFF"/>
        </a:accent3>
        <a:accent4>
          <a:srgbClr val="005656"/>
        </a:accent4>
        <a:accent5>
          <a:srgbClr val="E7F8BB"/>
        </a:accent5>
        <a:accent6>
          <a:srgbClr val="D7B9E3"/>
        </a:accent6>
        <a:hlink>
          <a:srgbClr val="FF9933"/>
        </a:hlink>
        <a:folHlink>
          <a:srgbClr val="B2B2B2"/>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808080"/>
        </a:lt2>
        <a:accent1>
          <a:srgbClr val="D5F470"/>
        </a:accent1>
        <a:accent2>
          <a:srgbClr val="EDC9FB"/>
        </a:accent2>
        <a:accent3>
          <a:srgbClr val="FFFFFF"/>
        </a:accent3>
        <a:accent4>
          <a:srgbClr val="000000"/>
        </a:accent4>
        <a:accent5>
          <a:srgbClr val="E7F8BB"/>
        </a:accent5>
        <a:accent6>
          <a:srgbClr val="D7B6E3"/>
        </a:accent6>
        <a:hlink>
          <a:srgbClr val="BFC3FD"/>
        </a:hlink>
        <a:folHlink>
          <a:srgbClr val="B2B2B2"/>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6600"/>
        </a:dk2>
        <a:lt2>
          <a:srgbClr val="808080"/>
        </a:lt2>
        <a:accent1>
          <a:srgbClr val="FF6237"/>
        </a:accent1>
        <a:accent2>
          <a:srgbClr val="5F7BF1"/>
        </a:accent2>
        <a:accent3>
          <a:srgbClr val="FFFFFF"/>
        </a:accent3>
        <a:accent4>
          <a:srgbClr val="000000"/>
        </a:accent4>
        <a:accent5>
          <a:srgbClr val="FFB7AE"/>
        </a:accent5>
        <a:accent6>
          <a:srgbClr val="556FDA"/>
        </a:accent6>
        <a:hlink>
          <a:srgbClr val="15DF1F"/>
        </a:hlink>
        <a:folHlink>
          <a:srgbClr val="B2B2B2"/>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663300"/>
        </a:dk2>
        <a:lt2>
          <a:srgbClr val="808080"/>
        </a:lt2>
        <a:accent1>
          <a:srgbClr val="76C082"/>
        </a:accent1>
        <a:accent2>
          <a:srgbClr val="E3B06D"/>
        </a:accent2>
        <a:accent3>
          <a:srgbClr val="FFFFFF"/>
        </a:accent3>
        <a:accent4>
          <a:srgbClr val="000000"/>
        </a:accent4>
        <a:accent5>
          <a:srgbClr val="BDDCC1"/>
        </a:accent5>
        <a:accent6>
          <a:srgbClr val="CE9F62"/>
        </a:accent6>
        <a:hlink>
          <a:srgbClr val="D8EC42"/>
        </a:hlink>
        <a:folHlink>
          <a:srgbClr val="B2B2B2"/>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10">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1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Vertical and Horizontal design template</Template>
  <TotalTime>3551</TotalTime>
  <Words>599</Words>
  <Application>Microsoft Office PowerPoint</Application>
  <PresentationFormat>On-screen Show (16:9)</PresentationFormat>
  <Paragraphs>117</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Vertical and Horizontal design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Lawrence</dc:creator>
  <cp:lastModifiedBy>Lawrence</cp:lastModifiedBy>
  <cp:revision>283</cp:revision>
  <dcterms:created xsi:type="dcterms:W3CDTF">2020-04-16T13:12:45Z</dcterms:created>
  <dcterms:modified xsi:type="dcterms:W3CDTF">2020-04-23T11:40:49Z</dcterms:modified>
</cp:coreProperties>
</file>