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0" r:id="rId3"/>
    <p:sldId id="271" r:id="rId4"/>
    <p:sldId id="263" r:id="rId5"/>
    <p:sldId id="264" r:id="rId6"/>
    <p:sldId id="277" r:id="rId7"/>
    <p:sldId id="286" r:id="rId8"/>
    <p:sldId id="287" r:id="rId9"/>
    <p:sldId id="282" r:id="rId10"/>
    <p:sldId id="288" r:id="rId11"/>
    <p:sldId id="267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26/04/2020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26/04/2020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24 Acts 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First-century Christian beliefs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Belief(s)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6" y="2235731"/>
            <a:ext cx="152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v 34 to 36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David said that God told his "Lord" to sit by God’s right hand till his enemies were defeated. God had made Jesus, whom they killed, both Lord and Christ.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5656" y="3105424"/>
            <a:ext cx="131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v 37 and 38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87894" y="3110363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There is a need for all to repent and be baptised.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24 Acts 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29660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11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24 Acts 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61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The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special powers the apostles received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What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Peter taught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What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happened as a result of Peter’s teaching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24 Acts 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2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24 Acts 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8147" y="1533159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3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happened on the day of Pentecost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When all the believers were gathered together, there was a sound like a strong wind. It filled the whole building. Then tongues like fire sat on all of them. 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4 to 11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happened then and what were they able to do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were filled with the Holy Spirit. They then began to speak in the languages of the people who had come to Jerusalem from many nations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12 and 13. How did the people react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Some were amazed; others accused the apostles of being drunk.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24 Acts 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25449" y="1563638"/>
            <a:ext cx="7379793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14 to 21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Peter say was happening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explained that they had just seen God’s Spirit being given as predicted by the Old Testament prophet Joel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22 to 24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Peter tell them about Jesus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told them that Jesus: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did many miracles and signs by God’s power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was killed by wicked men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was not worthy of death, so God raised him from the 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dead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24 Acts 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 bwMode="auto">
          <a:xfrm>
            <a:off x="1435997" y="1635646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25 to 31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Peter say about David and what he foretold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said that David: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had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died and that they still had his tomb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was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a prophet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was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promised by God that the Christ would be a descendant of his who would sit on his throne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foretold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 resurrection of the 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Christ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24 Acts 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1046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 bwMode="auto">
          <a:xfrm>
            <a:off x="1435997" y="1635646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32 to 36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more did Peter say about Jesus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went on to tell them that Jesus was the Christ who: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was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raised to sit at God’s right hand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received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from God the promise of the Holy Spirit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had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now given the apostles the Holy Spirit as they had just witnessed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had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been made Lord and Christ by God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was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 man they had just 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crucified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24 Acts 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27317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 bwMode="auto">
          <a:xfrm>
            <a:off x="1425450" y="1635646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37 to 40.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did Peter tell them to do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told them all to repent, and be baptised in the name of Jesus Christ for the forgiveness of sins so that they could save themselves from their crooked generation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41 to 47. What did those who responded to Peter do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 newly baptised believers had as their basis the apostles' teaching. They regularly met for breaking of bread and prayer. They shared everything and met together in the temple. 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24 Acts 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40456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Belief(s)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6" y="2235731"/>
            <a:ext cx="152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v 22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signs and wonders that Jesus of Nazareth did were a witness that he was approved by God.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5656" y="2833758"/>
            <a:ext cx="131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v 23 and 24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87894" y="283869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Jesus' death was in God's plan, God then raised him from the dead.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1428" y="3606297"/>
            <a:ext cx="16108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v 29 to 31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3611236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Because of the promises God had made to him, David spoke about the resurrection of Jesus Christ.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24 Acts 2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 bwMode="auto">
          <a:xfrm>
            <a:off x="1491518" y="130601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First-century Christian beliefs </a:t>
            </a:r>
            <a:r>
              <a:rPr lang="en-GB" sz="1600" dirty="0" smtClean="0">
                <a:solidFill>
                  <a:srgbClr val="333333"/>
                </a:solidFill>
                <a:latin typeface="Chalkboard"/>
              </a:rPr>
              <a:t>in this chapter.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07009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2206</TotalTime>
  <Words>710</Words>
  <Application>Microsoft Office PowerPoint</Application>
  <PresentationFormat>On-screen Show (16:9)</PresentationFormat>
  <Paragraphs>139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169</cp:revision>
  <dcterms:created xsi:type="dcterms:W3CDTF">2020-04-16T13:12:45Z</dcterms:created>
  <dcterms:modified xsi:type="dcterms:W3CDTF">2020-04-26T17:42:58Z</dcterms:modified>
</cp:coreProperties>
</file>