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71" r:id="rId4"/>
    <p:sldId id="263" r:id="rId5"/>
    <p:sldId id="264" r:id="rId6"/>
    <p:sldId id="277" r:id="rId7"/>
    <p:sldId id="286" r:id="rId8"/>
    <p:sldId id="287" r:id="rId9"/>
    <p:sldId id="282" r:id="rId10"/>
    <p:sldId id="288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26/04/2020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26/04/2020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First-century Christian beliefs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34 to 36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David said that God told his "Lord" to sit by God’s right hand till his enemies were defeated. God had made Jesus, whom they killed, both Lord and Christ.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3105424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37 and 38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7894" y="3110363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There is a need for all to repent and be baptised.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9660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special powers the apostles received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Peter taught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happened as a result of Peter’s teaching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2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8147" y="1533159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happened on the day of Pentecost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When all the believers were gathered together, there was a sound like a strong wind. It filled the whole building. Then tongues like fire sat on all of them. 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 to 11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happened then and what were they able to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were filled with the Holy Spirit. They then began to speak in the languages of the people who had come to Jerusalem from many nations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12 and 13. How did the people react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Some were amazed; others accused the apostles of being drunk.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25449" y="1563638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14 to 21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say was happening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explained that they had just seen God’s Spirit being given as predicted by the Old Testament prophet Joel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22 to 24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tell them about Jesus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told them that Jesus: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did many miracles and signs by God’s power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was killed by wicked men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was not worthy of death, so God raised him from the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dead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35997" y="1635646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25 to 31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say about David and what he foretold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said that David: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had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died and that they still had his tomb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was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 prophet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was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promised by God that the Christ would be a descendant of his who would sit on his throne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foretold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resurrection of the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Christ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35997" y="1635646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32 to 36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more did Peter say about Jesus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went on to tell them that Jesus was the Christ who: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was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raised to sit at God’s right hand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received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from God the promise of the Holy Spirit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had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now given the apostles the Holy Spirit as they had just witnessed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had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been made Lord and Christ by God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was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man they had just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crucified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7317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25450" y="1635646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37 to 40.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Peter tell them to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them all to repent, and be baptised in the name of Jesus Christ for the forgiveness of sins so that they could save themselves from their crooked generation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41 to 47. What did those who responded to Peter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newly baptised believers had as their basis the apostles' teaching. They regularly met for breaking of bread and prayer. They shared everything and met together in the temple.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0456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22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signs and wonders that Jesus of Nazareth did were a witness that he was approved by God.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2833758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23 and 24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7894" y="283869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Jesus' death was in God's plan, God then raised him from the dead.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428" y="3606297"/>
            <a:ext cx="16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29 to 31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11236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Because of the promises God had made to him, David spoke about the resurrection of Jesus Christ.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24 Acts 2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1491518" y="130601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First-century Christian beliefs </a:t>
            </a: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in this chapter.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700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2206</TotalTime>
  <Words>710</Words>
  <Application>Microsoft Office PowerPoint</Application>
  <PresentationFormat>On-screen Show (16:9)</PresentationFormat>
  <Paragraphs>139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169</cp:revision>
  <dcterms:created xsi:type="dcterms:W3CDTF">2020-04-16T13:12:45Z</dcterms:created>
  <dcterms:modified xsi:type="dcterms:W3CDTF">2020-04-26T17:42:58Z</dcterms:modified>
</cp:coreProperties>
</file>