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0" r:id="rId3"/>
    <p:sldId id="271" r:id="rId4"/>
    <p:sldId id="296" r:id="rId5"/>
    <p:sldId id="297" r:id="rId6"/>
    <p:sldId id="290" r:id="rId7"/>
    <p:sldId id="295" r:id="rId8"/>
    <p:sldId id="298" r:id="rId9"/>
    <p:sldId id="293" r:id="rId10"/>
    <p:sldId id="294" r:id="rId11"/>
    <p:sldId id="267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B7"/>
    <a:srgbClr val="FFDF78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78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26/04/2020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26/04/2020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43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22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33756" y="2172231"/>
            <a:ext cx="1646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Colossians 3 v 8 to 10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172231"/>
            <a:ext cx="578767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We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should change our ways and should resist being angry, malicious and dishonest. 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43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22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5745" y="1119071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10: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</a:t>
            </a:r>
            <a:r>
              <a:rPr lang="en-GB" sz="1600" b="1" dirty="0">
                <a:solidFill>
                  <a:srgbClr val="333333"/>
                </a:solidFill>
                <a:latin typeface="Chalkboard"/>
              </a:rPr>
              <a:t>God's message asks us to change our lives.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28682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11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43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22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60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What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Paul said to the Jews in his defence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How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the Jews reacted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43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22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76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</a:t>
            </a: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22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43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22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61222" y="1551803"/>
            <a:ext cx="6863280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5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Paul tell the Jews about his early life? </a:t>
            </a: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 He told them that he was instructed in the Jewish law by Gamaliel and was zealous. He was violently opposed to those who followed Christ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6 to 11. What happened to Paul on his way to Damascus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A great light shone around him and he fell to the ground. He heard a voice saying ‘Saul, Saul, why are you persecuting me?’ Saul answered, ‘Who are you, Lord?’ Jesus said to him ‘I am Jesus of Nazareth, whom you persecute.’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43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22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59330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1844" y="1559732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12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16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Ananias tell Paul? </a:t>
            </a: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told Paul that God had appointed him to be a witness for him to all men of what he had seen and heard. 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then told him to be baptised, and wash away his sins, calling on the name of the Lord.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17 to 21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Paul say happened in Jerusalem and what was he told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While he was praying he was told to leave Jerusalem quickly. He was told he would be sent far away to the Gentiles. </a:t>
            </a:r>
            <a:endParaRPr lang="en-GB" sz="16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43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22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01783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3302" y="1444010"/>
            <a:ext cx="7127130" cy="2451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22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What was the reaction of the Jews to what Paul told them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>
              <a:lnSpc>
                <a:spcPts val="2300"/>
              </a:lnSpc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The crowd became violent and wanted to have him killed</a:t>
            </a: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.</a:t>
            </a:r>
          </a:p>
          <a:p>
            <a:pPr lvl="0">
              <a:lnSpc>
                <a:spcPts val="2300"/>
              </a:lnSpc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 23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29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What was the commanding officer proposing to do and why did he change his mind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>
              <a:lnSpc>
                <a:spcPts val="2300"/>
              </a:lnSpc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He proposed to scourge and question Paul, but changed his mind when he discovered Paul was a Roman citizen</a:t>
            </a: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.</a:t>
            </a:r>
          </a:p>
          <a:p>
            <a:pPr lvl="0">
              <a:lnSpc>
                <a:spcPts val="2300"/>
              </a:lnSpc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30. What happened to Paul on the next day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>
              <a:lnSpc>
                <a:spcPts val="2300"/>
              </a:lnSpc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On the next day he was brought before the Jewish council.</a:t>
            </a:r>
            <a:endParaRPr lang="en-GB" sz="1600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43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22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53905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212" end="3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320" end="3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365" end="4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25450" y="1444010"/>
            <a:ext cx="7143434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27 to 30. 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What did Paul tell the Ephesian elders about his past life and what he was expecting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They stirred up the entire multitude accusing him of speaking against the [Jewish] people, the law and the temple. They accused him of defiling the temple with non-Jews and dragged him out of the temple</a:t>
            </a: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.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31 to 36. How did the commanding officer react to the news of what was happening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The commanding officer arrested Paul, put him in chains and asked who he was and what he had done.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43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22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15827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47367" y="1401747"/>
            <a:ext cx="7143434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37 to 40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What did the commanding officer discover about Paul and what was Paul allowed to do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He discovered that Paul was from Tarsus, an important city, and wasn’t the criminal he thought he was.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He was allowed to speak to the people.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43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22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26748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55745" y="1119071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10: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</a:t>
            </a:r>
            <a:r>
              <a:rPr lang="en-GB" sz="1600" b="1" dirty="0">
                <a:solidFill>
                  <a:srgbClr val="333333"/>
                </a:solidFill>
                <a:latin typeface="Chalkboard"/>
              </a:rPr>
              <a:t>God's message asks us to change our lives.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6" y="2283499"/>
            <a:ext cx="116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Psalms 51 v 10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1" y="2283499"/>
            <a:ext cx="3915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Our hearts need to be cleaned to give us a right spirit (or motivation).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1429" y="3633593"/>
            <a:ext cx="1348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Ephesians 4 v 22 to 24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3638532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We need to change from our old corrupt way of life to one showing God’s holiness and truth.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3700" y="2954218"/>
            <a:ext cx="16085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Romans 12 v 2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25939" y="295915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Our minds need to be transformed from being conformed to this world. 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43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22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236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4734</TotalTime>
  <Words>724</Words>
  <Application>Microsoft Office PowerPoint</Application>
  <PresentationFormat>On-screen Show (16:9)</PresentationFormat>
  <Paragraphs>130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324</cp:revision>
  <dcterms:created xsi:type="dcterms:W3CDTF">2020-04-16T13:12:45Z</dcterms:created>
  <dcterms:modified xsi:type="dcterms:W3CDTF">2020-04-26T17:31:05Z</dcterms:modified>
</cp:coreProperties>
</file>