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0" r:id="rId3"/>
    <p:sldId id="271" r:id="rId4"/>
    <p:sldId id="296" r:id="rId5"/>
    <p:sldId id="297" r:id="rId6"/>
    <p:sldId id="290" r:id="rId7"/>
    <p:sldId id="293" r:id="rId8"/>
    <p:sldId id="267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B7"/>
    <a:srgbClr val="FFDF7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04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26/04/2020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26/04/2020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44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23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0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Paul said to the Jewish council in his defence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How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the Jews reacted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How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the Roman commander responded to Paul’s situation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44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23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23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44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23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4546" y="1481130"/>
            <a:ext cx="7007296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5.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was Paul’s opening comment to the council and how did Ananias respond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said he had lived before God with a good conscience until now.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Ananias ordered those close by him to strike him on the mouth.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6 to 10. What belief of the Pharisees did Paul have, and say he was being judged for, and what happened next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said that he was being judged for having the hope of the resurrection of the dead.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Pharisees and Sadducees began arguing whether there would be a resurrection.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44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23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933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1844" y="1368822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Lord tell Saul the following night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was told that he must witness for Jesus in Rome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12 to 15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some of the Jews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Forty of them swore an oath that they wouldn’t eat till they had killed Paul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16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to 22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happened to thwart the Jews’ plan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Paul’s sister’s son heard about the plan and he came and told Paul. Paul asked one of the centurions to let the young man tell the commanding officer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23 to 30. How did the commander respond to what he heard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arranged two hundred soldiers, two hundred men armed with spears and seventy horsemen to escort Paul to Felix the governor at Caesarea with a letter explaining Paul’s case.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44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23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1783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302" y="1635646"/>
            <a:ext cx="7127130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31 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35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happened to Paul when they reached Caesarea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 governor read the letter explaining Paul’s case and he decided to keep Paul in Herod’s palace until his accusers 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could come.</a:t>
            </a:r>
            <a:endParaRPr lang="en-GB" sz="1600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44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23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390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6: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Resurrection at the return of Jesus Christ.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83499"/>
            <a:ext cx="131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11 v 23 and 24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83499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confirms the confidence that his friend Martha expresses in the resurrection at the last day.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2378" y="3633593"/>
            <a:ext cx="1706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600" dirty="0">
                <a:solidFill>
                  <a:srgbClr val="000000"/>
                </a:solidFill>
                <a:latin typeface="Chalkboard"/>
              </a:rPr>
              <a:t>1 Thessalonians 4 v 16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638532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will come from heaven and the dead in Christ will be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raised.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300" y="2954218"/>
            <a:ext cx="1710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Corinthians 15 v 22 and 23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25939" y="2959157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Those in Christ will be made alive at his coming.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44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23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23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44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23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4739</TotalTime>
  <Words>486</Words>
  <Application>Microsoft Office PowerPoint</Application>
  <PresentationFormat>On-screen Show (16:9)</PresentationFormat>
  <Paragraphs>89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324</cp:revision>
  <dcterms:created xsi:type="dcterms:W3CDTF">2020-04-16T13:12:45Z</dcterms:created>
  <dcterms:modified xsi:type="dcterms:W3CDTF">2020-04-26T17:31:33Z</dcterms:modified>
</cp:coreProperties>
</file>