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70" r:id="rId3"/>
    <p:sldId id="271" r:id="rId4"/>
    <p:sldId id="296" r:id="rId5"/>
    <p:sldId id="297" r:id="rId6"/>
    <p:sldId id="290" r:id="rId7"/>
    <p:sldId id="293" r:id="rId8"/>
    <p:sldId id="267"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AB7"/>
    <a:srgbClr val="FFDF78"/>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50" d="100"/>
          <a:sy n="150" d="100"/>
        </p:scale>
        <p:origin x="-504"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F326A4-804C-4A9B-AEC9-A164EE5F15F5}" type="datetimeFigureOut">
              <a:rPr lang="en-GB" smtClean="0"/>
              <a:t>27/04/2020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AC2654-9F2F-4EE6-8960-8A8F70BB0E0A}" type="slidenum">
              <a:rPr lang="en-GB" smtClean="0"/>
              <a:t>‹#›</a:t>
            </a:fld>
            <a:endParaRPr lang="en-GB"/>
          </a:p>
        </p:txBody>
      </p:sp>
    </p:spTree>
    <p:extLst>
      <p:ext uri="{BB962C8B-B14F-4D97-AF65-F5344CB8AC3E}">
        <p14:creationId xmlns:p14="http://schemas.microsoft.com/office/powerpoint/2010/main" val="2221470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AC2654-9F2F-4EE6-8960-8A8F70BB0E0A}" type="slidenum">
              <a:rPr lang="en-GB" smtClean="0"/>
              <a:t>1</a:t>
            </a:fld>
            <a:endParaRPr lang="en-GB"/>
          </a:p>
        </p:txBody>
      </p:sp>
    </p:spTree>
    <p:extLst>
      <p:ext uri="{BB962C8B-B14F-4D97-AF65-F5344CB8AC3E}">
        <p14:creationId xmlns:p14="http://schemas.microsoft.com/office/powerpoint/2010/main" val="1347619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5</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7</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44000" cy="5143500"/>
            <a:chOff x="0" y="0"/>
            <a:chExt cx="5760" cy="4320"/>
          </a:xfrm>
        </p:grpSpPr>
        <p:sp>
          <p:nvSpPr>
            <p:cNvPr id="3075" name="Rectangle 3"/>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6" name="Rectangle 4"/>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7" name="Rectangle 5"/>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8" name="Rectangle 6"/>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9" name="Rectangle 7"/>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0" name="Rectangle 8"/>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1" name="Rectangle 9"/>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2" name="Rectangle 10"/>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3" name="Rectangle 11"/>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4" name="Rectangle 12"/>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5" name="Rectangle 13"/>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6" name="Line 14"/>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7" name="Line 15"/>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8" name="Line 16"/>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9" name="Line 17"/>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0" name="Line 18"/>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1" name="Line 19"/>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2" name="Line 20"/>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3" name="Line 21"/>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4" name="Line 22"/>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5" name="Line 23"/>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6" name="Line 24"/>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7" name="Line 25"/>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8" name="Line 26"/>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3099" name="Rectangle 27"/>
          <p:cNvSpPr>
            <a:spLocks noGrp="1" noChangeArrowheads="1"/>
          </p:cNvSpPr>
          <p:nvPr>
            <p:ph type="ctrTitle"/>
          </p:nvPr>
        </p:nvSpPr>
        <p:spPr>
          <a:xfrm>
            <a:off x="685800" y="1597819"/>
            <a:ext cx="7772400" cy="1102519"/>
          </a:xfrm>
        </p:spPr>
        <p:txBody>
          <a:bodyPr/>
          <a:lstStyle>
            <a:lvl1pPr>
              <a:defRPr/>
            </a:lvl1pPr>
          </a:lstStyle>
          <a:p>
            <a:pPr lvl="0"/>
            <a:r>
              <a:rPr lang="en-US" altLang="en-US" noProof="0" smtClean="0"/>
              <a:t>Click to edit Master title style</a:t>
            </a:r>
            <a:endParaRPr lang="en-GB" altLang="en-US" noProof="0" smtClean="0"/>
          </a:p>
        </p:txBody>
      </p:sp>
      <p:sp>
        <p:nvSpPr>
          <p:cNvPr id="3100" name="Rectangle 28"/>
          <p:cNvSpPr>
            <a:spLocks noGrp="1" noChangeArrowheads="1"/>
          </p:cNvSpPr>
          <p:nvPr>
            <p:ph type="subTitle" idx="1"/>
          </p:nvPr>
        </p:nvSpPr>
        <p:spPr>
          <a:xfrm>
            <a:off x="1371600" y="2914650"/>
            <a:ext cx="6400800" cy="1314450"/>
          </a:xfrm>
        </p:spPr>
        <p:txBody>
          <a:bodyPr/>
          <a:lstStyle>
            <a:lvl1pPr marL="0" indent="0" algn="ctr">
              <a:buFont typeface="Century Gothic" pitchFamily="34" charset="0"/>
              <a:buNone/>
              <a:defRPr sz="2800"/>
            </a:lvl1pPr>
          </a:lstStyle>
          <a:p>
            <a:pPr lvl="0"/>
            <a:r>
              <a:rPr lang="en-US" altLang="en-US" noProof="0" smtClean="0"/>
              <a:t>Click to edit Master subtitle style</a:t>
            </a:r>
            <a:endParaRPr lang="en-GB" altLang="en-US" noProof="0" smtClean="0"/>
          </a:p>
        </p:txBody>
      </p:sp>
      <p:sp>
        <p:nvSpPr>
          <p:cNvPr id="3104" name="Rectangle 32"/>
          <p:cNvSpPr>
            <a:spLocks noGrp="1" noChangeArrowheads="1"/>
          </p:cNvSpPr>
          <p:nvPr>
            <p:ph type="dt" sz="half" idx="2"/>
          </p:nvPr>
        </p:nvSpPr>
        <p:spPr/>
        <p:txBody>
          <a:bodyPr/>
          <a:lstStyle>
            <a:lvl1pPr>
              <a:defRPr/>
            </a:lvl1pPr>
          </a:lstStyle>
          <a:p>
            <a:fld id="{F3AE3EAE-4331-4A0A-AFB2-6F7CFB61B82F}" type="datetime1">
              <a:rPr lang="en-GB" smtClean="0"/>
              <a:t>27/04/2020</a:t>
            </a:fld>
            <a:endParaRPr lang="en-GB"/>
          </a:p>
        </p:txBody>
      </p:sp>
      <p:sp>
        <p:nvSpPr>
          <p:cNvPr id="3105" name="Rectangle 33"/>
          <p:cNvSpPr>
            <a:spLocks noGrp="1" noChangeArrowheads="1"/>
          </p:cNvSpPr>
          <p:nvPr>
            <p:ph type="ftr" sz="quarter" idx="3"/>
          </p:nvPr>
        </p:nvSpPr>
        <p:spPr/>
        <p:txBody>
          <a:bodyPr/>
          <a:lstStyle>
            <a:lvl1pPr>
              <a:defRPr/>
            </a:lvl1pPr>
          </a:lstStyle>
          <a:p>
            <a:r>
              <a:rPr lang="en-GB" smtClean="0"/>
              <a:t>understandyourbible.org</a:t>
            </a:r>
            <a:endParaRPr lang="en-GB"/>
          </a:p>
        </p:txBody>
      </p:sp>
      <p:sp>
        <p:nvSpPr>
          <p:cNvPr id="3106" name="Rectangle 34"/>
          <p:cNvSpPr>
            <a:spLocks noGrp="1" noChangeArrowheads="1"/>
          </p:cNvSpPr>
          <p:nvPr>
            <p:ph type="sldNum" sz="quarter" idx="4"/>
          </p:nvPr>
        </p:nvSpPr>
        <p:spPr>
          <a:xfrm>
            <a:off x="6553200" y="4698207"/>
            <a:ext cx="2133600" cy="288131"/>
          </a:xfrm>
        </p:spPr>
        <p:txBody>
          <a:bodyPr/>
          <a:lstStyle>
            <a:lvl1pPr>
              <a:defRPr/>
            </a:lvl1pPr>
          </a:lstStyle>
          <a:p>
            <a:fld id="{63C520B5-213A-4CB4-BF22-D563061A5350}"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F560CB75-5D38-4A2C-BB8F-5490F8447F5D}" type="datetime1">
              <a:rPr lang="en-GB" smtClean="0"/>
              <a:t>27/04/2020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836797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35D9490F-3E72-4D18-B232-FCFF23BA85C5}" type="datetime1">
              <a:rPr lang="en-GB" smtClean="0"/>
              <a:t>27/04/2020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023245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D30F9D5F-D86B-4024-A2D8-C06013EEB54C}" type="datetime1">
              <a:rPr lang="en-GB" smtClean="0"/>
              <a:t>27/04/2020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530999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1E686C4-8C74-4C58-96BE-A623C96B0684}" type="datetime1">
              <a:rPr lang="en-GB" smtClean="0"/>
              <a:t>27/04/2020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577086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fld id="{8A46B90E-9489-42CA-BC83-A3C368875A4C}" type="datetime1">
              <a:rPr lang="en-GB" smtClean="0"/>
              <a:t>27/04/2020</a:t>
            </a:fld>
            <a:endParaRPr lang="en-GB"/>
          </a:p>
        </p:txBody>
      </p:sp>
      <p:sp>
        <p:nvSpPr>
          <p:cNvPr id="6" name="Footer Placeholder 5"/>
          <p:cNvSpPr>
            <a:spLocks noGrp="1"/>
          </p:cNvSpPr>
          <p:nvPr>
            <p:ph type="ftr" sz="quarter" idx="11"/>
          </p:nvPr>
        </p:nvSpPr>
        <p:spPr/>
        <p:txBody>
          <a:bodyPr/>
          <a:lstStyle>
            <a:lvl1pPr>
              <a:defRPr/>
            </a:lvl1pPr>
          </a:lstStyle>
          <a:p>
            <a:r>
              <a:rPr lang="en-GB" smtClean="0"/>
              <a:t>understandyourbible.org</a:t>
            </a:r>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022266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fld id="{45ACEB83-0C13-4532-938C-47B0EB1550CE}" type="datetime1">
              <a:rPr lang="en-GB" smtClean="0"/>
              <a:t>27/04/2020</a:t>
            </a:fld>
            <a:endParaRPr lang="en-GB"/>
          </a:p>
        </p:txBody>
      </p:sp>
      <p:sp>
        <p:nvSpPr>
          <p:cNvPr id="8" name="Footer Placeholder 7"/>
          <p:cNvSpPr>
            <a:spLocks noGrp="1"/>
          </p:cNvSpPr>
          <p:nvPr>
            <p:ph type="ftr" sz="quarter" idx="11"/>
          </p:nvPr>
        </p:nvSpPr>
        <p:spPr/>
        <p:txBody>
          <a:bodyPr/>
          <a:lstStyle>
            <a:lvl1pPr>
              <a:defRPr/>
            </a:lvl1pPr>
          </a:lstStyle>
          <a:p>
            <a:r>
              <a:rPr lang="en-GB" smtClean="0"/>
              <a:t>understandyourbible.org</a:t>
            </a:r>
            <a:endParaRPr lang="en-GB"/>
          </a:p>
        </p:txBody>
      </p:sp>
      <p:sp>
        <p:nvSpPr>
          <p:cNvPr id="9" name="Slide Number Placeholder 8"/>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99983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fld id="{AE09BCB5-6252-4573-AE97-8D57E600895D}" type="datetime1">
              <a:rPr lang="en-GB" smtClean="0"/>
              <a:t>27/04/2020</a:t>
            </a:fld>
            <a:endParaRPr lang="en-GB"/>
          </a:p>
        </p:txBody>
      </p:sp>
      <p:sp>
        <p:nvSpPr>
          <p:cNvPr id="4" name="Footer Placeholder 3"/>
          <p:cNvSpPr>
            <a:spLocks noGrp="1"/>
          </p:cNvSpPr>
          <p:nvPr>
            <p:ph type="ftr" sz="quarter" idx="11"/>
          </p:nvPr>
        </p:nvSpPr>
        <p:spPr/>
        <p:txBody>
          <a:bodyPr/>
          <a:lstStyle>
            <a:lvl1pPr>
              <a:defRPr/>
            </a:lvl1pPr>
          </a:lstStyle>
          <a:p>
            <a:r>
              <a:rPr lang="en-GB" smtClean="0"/>
              <a:t>understandyourbible.org</a:t>
            </a:r>
            <a:endParaRPr lang="en-GB"/>
          </a:p>
        </p:txBody>
      </p:sp>
      <p:sp>
        <p:nvSpPr>
          <p:cNvPr id="5" name="Slide Number Placeholder 4"/>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359119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4A93477-4BB0-4E1C-899A-7221FA24AB95}" type="datetime1">
              <a:rPr lang="en-GB" smtClean="0"/>
              <a:t>27/04/2020</a:t>
            </a:fld>
            <a:endParaRPr lang="en-GB"/>
          </a:p>
        </p:txBody>
      </p:sp>
      <p:sp>
        <p:nvSpPr>
          <p:cNvPr id="3" name="Footer Placeholder 2"/>
          <p:cNvSpPr>
            <a:spLocks noGrp="1"/>
          </p:cNvSpPr>
          <p:nvPr>
            <p:ph type="ftr" sz="quarter" idx="11"/>
          </p:nvPr>
        </p:nvSpPr>
        <p:spPr/>
        <p:txBody>
          <a:bodyPr/>
          <a:lstStyle>
            <a:lvl1pPr>
              <a:defRPr/>
            </a:lvl1pPr>
          </a:lstStyle>
          <a:p>
            <a:r>
              <a:rPr lang="en-GB" smtClean="0"/>
              <a:t>understandyourbible.org</a:t>
            </a:r>
            <a:endParaRPr lang="en-GB"/>
          </a:p>
        </p:txBody>
      </p:sp>
      <p:sp>
        <p:nvSpPr>
          <p:cNvPr id="4" name="Slide Number Placeholder 3"/>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186683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649B69D-3A1C-4F08-A0CF-A39E9C290EB4}" type="datetime1">
              <a:rPr lang="en-GB" smtClean="0"/>
              <a:t>27/04/2020</a:t>
            </a:fld>
            <a:endParaRPr lang="en-GB"/>
          </a:p>
        </p:txBody>
      </p:sp>
      <p:sp>
        <p:nvSpPr>
          <p:cNvPr id="6" name="Footer Placeholder 5"/>
          <p:cNvSpPr>
            <a:spLocks noGrp="1"/>
          </p:cNvSpPr>
          <p:nvPr>
            <p:ph type="ftr" sz="quarter" idx="11"/>
          </p:nvPr>
        </p:nvSpPr>
        <p:spPr/>
        <p:txBody>
          <a:bodyPr/>
          <a:lstStyle>
            <a:lvl1pPr>
              <a:defRPr/>
            </a:lvl1pPr>
          </a:lstStyle>
          <a:p>
            <a:r>
              <a:rPr lang="en-GB" smtClean="0"/>
              <a:t>understandyourbible.org</a:t>
            </a:r>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085873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53D4787-FE8D-494C-A9BB-AD9B5E0CCE4D}" type="datetime1">
              <a:rPr lang="en-GB" smtClean="0"/>
              <a:t>27/04/2020</a:t>
            </a:fld>
            <a:endParaRPr lang="en-GB"/>
          </a:p>
        </p:txBody>
      </p:sp>
      <p:sp>
        <p:nvSpPr>
          <p:cNvPr id="6" name="Footer Placeholder 5"/>
          <p:cNvSpPr>
            <a:spLocks noGrp="1"/>
          </p:cNvSpPr>
          <p:nvPr>
            <p:ph type="ftr" sz="quarter" idx="11"/>
          </p:nvPr>
        </p:nvSpPr>
        <p:spPr/>
        <p:txBody>
          <a:bodyPr/>
          <a:lstStyle>
            <a:lvl1pPr>
              <a:defRPr/>
            </a:lvl1pPr>
          </a:lstStyle>
          <a:p>
            <a:r>
              <a:rPr lang="en-GB" smtClean="0"/>
              <a:t>understandyourbible.org</a:t>
            </a:r>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351810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CC"/>
            </a:gs>
            <a:gs pos="100000">
              <a:schemeClr val="bg1"/>
            </a:gs>
          </a:gsLst>
          <a:lin ang="5400000" scaled="1"/>
        </a:gradFill>
        <a:effectLst/>
      </p:bgPr>
    </p:bg>
    <p:spTree>
      <p:nvGrpSpPr>
        <p:cNvPr id="1" name=""/>
        <p:cNvGrpSpPr/>
        <p:nvPr/>
      </p:nvGrpSpPr>
      <p:grpSpPr>
        <a:xfrm>
          <a:off x="0" y="0"/>
          <a:ext cx="0" cy="0"/>
          <a:chOff x="0" y="0"/>
          <a:chExt cx="0" cy="0"/>
        </a:xfrm>
      </p:grpSpPr>
      <p:grpSp>
        <p:nvGrpSpPr>
          <p:cNvPr id="1031" name="Group 7"/>
          <p:cNvGrpSpPr>
            <a:grpSpLocks/>
          </p:cNvGrpSpPr>
          <p:nvPr/>
        </p:nvGrpSpPr>
        <p:grpSpPr bwMode="auto">
          <a:xfrm>
            <a:off x="0" y="0"/>
            <a:ext cx="9144000" cy="5143500"/>
            <a:chOff x="0" y="0"/>
            <a:chExt cx="5760" cy="4320"/>
          </a:xfrm>
        </p:grpSpPr>
        <p:sp>
          <p:nvSpPr>
            <p:cNvPr id="1032" name="Rectangle 8"/>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3" name="Rectangle 9"/>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4" name="Rectangle 10"/>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5" name="Rectangle 11"/>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6" name="Rectangle 12"/>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7" name="Rectangle 13"/>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8" name="Rectangle 14"/>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9" name="Rectangle 15"/>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0" name="Rectangle 16"/>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1" name="Rectangle 17"/>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2" name="Rectangle 18"/>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3" name="Line 19"/>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4" name="Line 20"/>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5" name="Line 21"/>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6" name="Line 22"/>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7" name="Line 23"/>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8" name="Line 24"/>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9" name="Line 25"/>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0" name="Line 26"/>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1" name="Line 27"/>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2" name="Line 28"/>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3" name="Line 29"/>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4" name="Line 30"/>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5" name="Line 31"/>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026" name="Rectangle 2"/>
          <p:cNvSpPr>
            <a:spLocks noGrp="1" noChangeArrowheads="1"/>
          </p:cNvSpPr>
          <p:nvPr>
            <p:ph type="title"/>
          </p:nvPr>
        </p:nvSpPr>
        <p:spPr bwMode="auto">
          <a:xfrm>
            <a:off x="914400" y="205979"/>
            <a:ext cx="77724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Rectangle 3"/>
          <p:cNvSpPr>
            <a:spLocks noGrp="1" noChangeArrowheads="1"/>
          </p:cNvSpPr>
          <p:nvPr>
            <p:ph type="body" idx="1"/>
          </p:nvPr>
        </p:nvSpPr>
        <p:spPr bwMode="auto">
          <a:xfrm>
            <a:off x="457200" y="1200151"/>
            <a:ext cx="8229600" cy="3394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1028" name="Rectangle 4"/>
          <p:cNvSpPr>
            <a:spLocks noGrp="1" noChangeArrowheads="1"/>
          </p:cNvSpPr>
          <p:nvPr>
            <p:ph type="dt" sz="half" idx="2"/>
          </p:nvPr>
        </p:nvSpPr>
        <p:spPr bwMode="auto">
          <a:xfrm>
            <a:off x="457200" y="4698207"/>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chemeClr val="bg2"/>
                </a:solidFill>
              </a:defRPr>
            </a:lvl1pPr>
          </a:lstStyle>
          <a:p>
            <a:fld id="{6A627E77-7189-4C90-BB96-82DA6C4A0A12}" type="datetime1">
              <a:rPr lang="en-GB" smtClean="0"/>
              <a:t>27/04/2020</a:t>
            </a:fld>
            <a:endParaRPr lang="en-GB"/>
          </a:p>
        </p:txBody>
      </p:sp>
      <p:sp>
        <p:nvSpPr>
          <p:cNvPr id="1029" name="Rectangle 5"/>
          <p:cNvSpPr>
            <a:spLocks noGrp="1" noChangeArrowheads="1"/>
          </p:cNvSpPr>
          <p:nvPr>
            <p:ph type="ftr" sz="quarter" idx="3"/>
          </p:nvPr>
        </p:nvSpPr>
        <p:spPr bwMode="auto">
          <a:xfrm>
            <a:off x="3124200" y="4698207"/>
            <a:ext cx="2895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solidFill>
                  <a:schemeClr val="bg2"/>
                </a:solidFill>
              </a:defRPr>
            </a:lvl1pPr>
          </a:lstStyle>
          <a:p>
            <a:r>
              <a:rPr lang="en-GB" smtClean="0"/>
              <a:t>understandyourbible.org</a:t>
            </a:r>
            <a:endParaRPr lang="en-GB"/>
          </a:p>
        </p:txBody>
      </p:sp>
      <p:sp>
        <p:nvSpPr>
          <p:cNvPr id="1030" name="Rectangle 6"/>
          <p:cNvSpPr>
            <a:spLocks noGrp="1" noChangeArrowheads="1"/>
          </p:cNvSpPr>
          <p:nvPr>
            <p:ph type="sldNum" sz="quarter" idx="4"/>
          </p:nvPr>
        </p:nvSpPr>
        <p:spPr bwMode="auto">
          <a:xfrm>
            <a:off x="6553200" y="4700588"/>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chemeClr val="bg2"/>
                </a:solidFill>
              </a:defRPr>
            </a:lvl1pPr>
          </a:lstStyle>
          <a:p>
            <a:fld id="{63C520B5-213A-4CB4-BF22-D563061A5350}"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p:titleStyle>
    <p:bodyStyle>
      <a:lvl1pPr marL="342900" indent="-342900" algn="l" rtl="0" eaLnBrk="1" fontAlgn="base" hangingPunct="1">
        <a:spcBef>
          <a:spcPct val="20000"/>
        </a:spcBef>
        <a:spcAft>
          <a:spcPct val="0"/>
        </a:spcAft>
        <a:buClr>
          <a:schemeClr val="tx1"/>
        </a:buClr>
        <a:buFont typeface="Century Gothic" pitchFamily="34" charset="0"/>
        <a:buChar char="□"/>
        <a:defRPr sz="32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smtClean="0">
                <a:solidFill>
                  <a:schemeClr val="tx1"/>
                </a:solidFill>
                <a:latin typeface="Chalkboard"/>
              </a:rPr>
              <a:t>Understand your Bible</a:t>
            </a:r>
            <a:endParaRPr lang="en-GB" sz="2800" b="1" kern="0" dirty="0">
              <a:solidFill>
                <a:schemeClr val="tx1"/>
              </a:solidFill>
              <a:latin typeface="Chalkboard"/>
            </a:endParaRPr>
          </a:p>
        </p:txBody>
      </p:sp>
      <p:sp>
        <p:nvSpPr>
          <p:cNvPr id="12" name="Subtitle 2"/>
          <p:cNvSpPr txBox="1">
            <a:spLocks/>
          </p:cNvSpPr>
          <p:nvPr/>
        </p:nvSpPr>
        <p:spPr bwMode="auto">
          <a:xfrm>
            <a:off x="1425450" y="1995686"/>
            <a:ext cx="6400800" cy="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smtClean="0">
                <a:ln>
                  <a:noFill/>
                </a:ln>
                <a:solidFill>
                  <a:srgbClr val="333333"/>
                </a:solidFill>
                <a:effectLst/>
                <a:uLnTx/>
                <a:uFillTx/>
                <a:latin typeface="Chalkboard"/>
                <a:ea typeface="+mn-ea"/>
                <a:cs typeface="+mn-cs"/>
              </a:rPr>
              <a:t>Welcome</a:t>
            </a:r>
            <a:endParaRPr kumimoji="0" lang="en-GB" sz="40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3" name="Footer Placeholder 12"/>
          <p:cNvSpPr>
            <a:spLocks noGrp="1"/>
          </p:cNvSpPr>
          <p:nvPr>
            <p:ph type="ftr" sz="quarter" idx="3"/>
          </p:nvPr>
        </p:nvSpPr>
        <p:spPr/>
        <p:txBody>
          <a:bodyPr/>
          <a:lstStyle/>
          <a:p>
            <a:r>
              <a:rPr lang="en-GB" sz="1200" dirty="0" smtClean="0">
                <a:solidFill>
                  <a:schemeClr val="tx1"/>
                </a:solidFill>
                <a:latin typeface="Chalkboard"/>
              </a:rPr>
              <a:t>understandyourbible.org</a:t>
            </a:r>
            <a:endParaRPr lang="en-GB" sz="1200" dirty="0">
              <a:solidFill>
                <a:schemeClr val="tx1"/>
              </a:solidFill>
              <a:latin typeface="Chalkboard"/>
            </a:endParaRPr>
          </a:p>
        </p:txBody>
      </p:sp>
      <p:sp>
        <p:nvSpPr>
          <p:cNvPr id="14" name="Slide Number Placeholder 13"/>
          <p:cNvSpPr>
            <a:spLocks noGrp="1"/>
          </p:cNvSpPr>
          <p:nvPr>
            <p:ph type="sldNum" sz="quarter" idx="4"/>
          </p:nvPr>
        </p:nvSpPr>
        <p:spPr/>
        <p:txBody>
          <a:bodyPr/>
          <a:lstStyle/>
          <a:p>
            <a:fld id="{63C520B5-213A-4CB4-BF22-D563061A5350}" type="slidenum">
              <a:rPr lang="en-GB" sz="1200" smtClean="0">
                <a:solidFill>
                  <a:schemeClr val="tx1"/>
                </a:solidFill>
                <a:latin typeface="Chalkboard"/>
              </a:rPr>
              <a:t>1</a:t>
            </a:fld>
            <a:endParaRPr lang="en-GB" sz="1200" dirty="0">
              <a:solidFill>
                <a:schemeClr val="tx1"/>
              </a:solidFill>
              <a:latin typeface="Chalkboard"/>
            </a:endParaRPr>
          </a:p>
        </p:txBody>
      </p:sp>
      <p:sp>
        <p:nvSpPr>
          <p:cNvPr id="16"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45 Acts 24</a:t>
            </a:r>
          </a:p>
          <a:p>
            <a:endParaRPr lang="en-GB" sz="2000" b="1" kern="0" dirty="0">
              <a:solidFill>
                <a:srgbClr val="000000"/>
              </a:solidFill>
              <a:latin typeface="Chalkboard"/>
            </a:endParaRPr>
          </a:p>
        </p:txBody>
      </p:sp>
    </p:spTree>
    <p:extLst>
      <p:ext uri="{BB962C8B-B14F-4D97-AF65-F5344CB8AC3E}">
        <p14:creationId xmlns:p14="http://schemas.microsoft.com/office/powerpoint/2010/main" val="41561818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2</a:t>
            </a:fld>
            <a:endParaRPr lang="en-GB" sz="1200" dirty="0">
              <a:solidFill>
                <a:srgbClr val="000000"/>
              </a:solidFill>
              <a:latin typeface="Chalkboard"/>
            </a:endParaRPr>
          </a:p>
        </p:txBody>
      </p:sp>
      <p:sp>
        <p:nvSpPr>
          <p:cNvPr id="20" name="Subtitle 2"/>
          <p:cNvSpPr txBox="1">
            <a:spLocks/>
          </p:cNvSpPr>
          <p:nvPr/>
        </p:nvSpPr>
        <p:spPr bwMode="auto">
          <a:xfrm>
            <a:off x="1425450" y="1414860"/>
            <a:ext cx="6400800" cy="3109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600"/>
              </a:lnSpc>
              <a:spcBef>
                <a:spcPts val="0"/>
              </a:spcBef>
              <a:spcAft>
                <a:spcPts val="0"/>
              </a:spcAft>
              <a:buClr>
                <a:srgbClr val="000000"/>
              </a:buClr>
            </a:pPr>
            <a:r>
              <a:rPr lang="en-GB" sz="1600" b="1" dirty="0" smtClean="0">
                <a:solidFill>
                  <a:schemeClr val="tx1"/>
                </a:solidFill>
                <a:latin typeface="Chalkboard"/>
              </a:rPr>
              <a:t>What we will see in this chapter:</a:t>
            </a:r>
          </a:p>
          <a:p>
            <a:pPr marL="285750" indent="-285750" algn="l">
              <a:lnSpc>
                <a:spcPts val="2600"/>
              </a:lnSpc>
              <a:spcBef>
                <a:spcPts val="0"/>
              </a:spcBef>
              <a:spcAft>
                <a:spcPts val="0"/>
              </a:spcAft>
              <a:buClr>
                <a:srgbClr val="000000"/>
              </a:buClr>
              <a:buFont typeface="Arial" panose="020B0604020202020204" pitchFamily="34" charset="0"/>
              <a:buChar char="•"/>
            </a:pPr>
            <a:r>
              <a:rPr lang="en-GB" sz="1600" dirty="0" smtClean="0">
                <a:solidFill>
                  <a:schemeClr val="tx1"/>
                </a:solidFill>
                <a:latin typeface="Chalkboard"/>
              </a:rPr>
              <a:t>Details </a:t>
            </a:r>
            <a:r>
              <a:rPr lang="en-GB" sz="1600" dirty="0">
                <a:solidFill>
                  <a:schemeClr val="tx1"/>
                </a:solidFill>
                <a:latin typeface="Chalkboard"/>
              </a:rPr>
              <a:t>of Paul’s trial with Felix</a:t>
            </a:r>
          </a:p>
        </p:txBody>
      </p:sp>
      <p:sp>
        <p:nvSpPr>
          <p:cNvPr id="12"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45 Acts 24</a:t>
            </a:r>
          </a:p>
          <a:p>
            <a:endParaRPr lang="en-GB" sz="2000" b="1" kern="0" dirty="0">
              <a:solidFill>
                <a:srgbClr val="000000"/>
              </a:solidFill>
              <a:latin typeface="Chalkboard"/>
            </a:endParaRPr>
          </a:p>
        </p:txBody>
      </p:sp>
    </p:spTree>
    <p:extLst>
      <p:ext uri="{BB962C8B-B14F-4D97-AF65-F5344CB8AC3E}">
        <p14:creationId xmlns:p14="http://schemas.microsoft.com/office/powerpoint/2010/main" val="10642649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3</a:t>
            </a:fld>
            <a:endParaRPr lang="en-GB" sz="1200" dirty="0">
              <a:solidFill>
                <a:srgbClr val="000000"/>
              </a:solidFill>
              <a:latin typeface="Chalkboard"/>
            </a:endParaRPr>
          </a:p>
        </p:txBody>
      </p:sp>
      <p:sp>
        <p:nvSpPr>
          <p:cNvPr id="8" name="Subtitle 2"/>
          <p:cNvSpPr txBox="1">
            <a:spLocks/>
          </p:cNvSpPr>
          <p:nvPr/>
        </p:nvSpPr>
        <p:spPr bwMode="auto">
          <a:xfrm>
            <a:off x="1043608" y="1820314"/>
            <a:ext cx="7056784" cy="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742950" marR="0" lvl="0" indent="-742950" algn="ctr" defTabSz="914400" rtl="0" eaLnBrk="1" fontAlgn="base" latinLnBrk="0" hangingPunct="1">
              <a:lnSpc>
                <a:spcPct val="100000"/>
              </a:lnSpc>
              <a:spcBef>
                <a:spcPct val="20000"/>
              </a:spcBef>
              <a:spcAft>
                <a:spcPct val="0"/>
              </a:spcAft>
              <a:buClr>
                <a:srgbClr val="000000"/>
              </a:buClr>
              <a:buSzTx/>
              <a:buFont typeface="Century Gothic" pitchFamily="34" charset="0"/>
              <a:buAutoNum type="arabicPeriod"/>
              <a:tabLst/>
              <a:defRPr/>
            </a:pPr>
            <a:r>
              <a:rPr kumimoji="0" lang="en-GB" sz="3600" b="1" i="0" u="none" strike="noStrike" kern="0" cap="none" spc="0" normalizeH="0" baseline="0" noProof="0" dirty="0" smtClean="0">
                <a:ln>
                  <a:noFill/>
                </a:ln>
                <a:solidFill>
                  <a:srgbClr val="333333"/>
                </a:solidFill>
                <a:effectLst/>
                <a:uLnTx/>
                <a:uFillTx/>
                <a:latin typeface="Chalkboard"/>
                <a:ea typeface="+mn-ea"/>
                <a:cs typeface="+mn-cs"/>
              </a:rPr>
              <a:t>Let us read Acts 24</a:t>
            </a:r>
          </a:p>
          <a:p>
            <a:pPr marR="0" lvl="0" algn="ctr" defTabSz="914400" rtl="0" eaLnBrk="1" fontAlgn="base" latinLnBrk="0" hangingPunct="1">
              <a:lnSpc>
                <a:spcPct val="100000"/>
              </a:lnSpc>
              <a:spcBef>
                <a:spcPct val="20000"/>
              </a:spcBef>
              <a:spcAft>
                <a:spcPct val="0"/>
              </a:spcAft>
              <a:buClr>
                <a:srgbClr val="000000"/>
              </a:buClr>
              <a:buSzTx/>
              <a:tabLst/>
              <a:defRPr/>
            </a:pPr>
            <a:endParaRPr kumimoji="0" lang="en-GB" sz="36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2"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45 Acts 24</a:t>
            </a:r>
          </a:p>
          <a:p>
            <a:endParaRPr lang="en-GB" sz="2000" b="1" kern="0" dirty="0">
              <a:solidFill>
                <a:srgbClr val="000000"/>
              </a:solidFill>
              <a:latin typeface="Chalkboard"/>
            </a:endParaRPr>
          </a:p>
        </p:txBody>
      </p:sp>
    </p:spTree>
    <p:extLst>
      <p:ext uri="{BB962C8B-B14F-4D97-AF65-F5344CB8AC3E}">
        <p14:creationId xmlns:p14="http://schemas.microsoft.com/office/powerpoint/2010/main" val="1628282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4</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22"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24" name="Subtitle 2"/>
          <p:cNvSpPr txBox="1">
            <a:spLocks/>
          </p:cNvSpPr>
          <p:nvPr/>
        </p:nvSpPr>
        <p:spPr bwMode="auto">
          <a:xfrm>
            <a:off x="1454546" y="1481130"/>
            <a:ext cx="7007296" cy="3034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300"/>
              </a:lnSpc>
              <a:spcBef>
                <a:spcPts val="0"/>
              </a:spcBef>
            </a:pPr>
            <a:r>
              <a:rPr lang="en-GB" sz="1600" b="1" kern="0" dirty="0" smtClean="0">
                <a:solidFill>
                  <a:schemeClr val="tx1"/>
                </a:solidFill>
                <a:latin typeface="Chalkboard"/>
              </a:rPr>
              <a:t>v 1 to 9. </a:t>
            </a:r>
            <a:r>
              <a:rPr lang="en-GB" sz="1600" b="1" kern="0" dirty="0">
                <a:solidFill>
                  <a:schemeClr val="tx1"/>
                </a:solidFill>
                <a:latin typeface="Chalkboard"/>
              </a:rPr>
              <a:t>Who came to put the Jews’ case and what did he accuse Paul of? </a:t>
            </a:r>
            <a:endParaRPr lang="en-GB" sz="1600" b="1" kern="0" dirty="0" smtClean="0">
              <a:solidFill>
                <a:schemeClr val="tx1"/>
              </a:solidFill>
              <a:latin typeface="Chalkboard"/>
            </a:endParaRPr>
          </a:p>
          <a:p>
            <a:pPr algn="l">
              <a:lnSpc>
                <a:spcPts val="2300"/>
              </a:lnSpc>
              <a:spcBef>
                <a:spcPts val="0"/>
              </a:spcBef>
            </a:pPr>
            <a:r>
              <a:rPr lang="en-GB" sz="1600" kern="0" dirty="0">
                <a:solidFill>
                  <a:schemeClr val="tx1"/>
                </a:solidFill>
                <a:latin typeface="Chalkboard"/>
              </a:rPr>
              <a:t>Tertullus, an orator, came to put the Jews’ case. He accused Paul of being a plague, of instigating Jewish insurrections, of being ringleader of the sect of the Nazarenes and profaning the temple</a:t>
            </a:r>
            <a:r>
              <a:rPr lang="en-GB" sz="1600" kern="0" dirty="0" smtClean="0">
                <a:solidFill>
                  <a:schemeClr val="tx1"/>
                </a:solidFill>
                <a:latin typeface="Chalkboard"/>
              </a:rPr>
              <a:t>.</a:t>
            </a:r>
          </a:p>
          <a:p>
            <a:pPr algn="l">
              <a:lnSpc>
                <a:spcPts val="2300"/>
              </a:lnSpc>
              <a:spcBef>
                <a:spcPts val="0"/>
              </a:spcBef>
            </a:pPr>
            <a:r>
              <a:rPr lang="en-GB" sz="1600" b="1" kern="0" dirty="0" smtClean="0">
                <a:solidFill>
                  <a:schemeClr val="tx1"/>
                </a:solidFill>
                <a:latin typeface="Chalkboard"/>
              </a:rPr>
              <a:t>v 10 </a:t>
            </a:r>
            <a:r>
              <a:rPr lang="en-GB" sz="1600" b="1" kern="0" dirty="0">
                <a:solidFill>
                  <a:schemeClr val="tx1"/>
                </a:solidFill>
                <a:latin typeface="Chalkboard"/>
              </a:rPr>
              <a:t>to </a:t>
            </a:r>
            <a:r>
              <a:rPr lang="en-GB" sz="1600" b="1" kern="0" dirty="0" smtClean="0">
                <a:solidFill>
                  <a:schemeClr val="tx1"/>
                </a:solidFill>
                <a:latin typeface="Chalkboard"/>
              </a:rPr>
              <a:t>13</a:t>
            </a:r>
            <a:r>
              <a:rPr lang="en-GB" sz="1600" b="1" kern="0" dirty="0">
                <a:solidFill>
                  <a:schemeClr val="tx1"/>
                </a:solidFill>
                <a:latin typeface="Chalkboard"/>
              </a:rPr>
              <a:t>. What did Paul say in response to the Jews’ accusation about his recent past</a:t>
            </a:r>
            <a:r>
              <a:rPr lang="en-GB" sz="1600" b="1" kern="0" dirty="0" smtClean="0">
                <a:solidFill>
                  <a:schemeClr val="tx1"/>
                </a:solidFill>
                <a:latin typeface="Chalkboard"/>
              </a:rPr>
              <a:t>?</a:t>
            </a:r>
          </a:p>
          <a:p>
            <a:pPr algn="l">
              <a:lnSpc>
                <a:spcPts val="2300"/>
              </a:lnSpc>
              <a:spcBef>
                <a:spcPts val="0"/>
              </a:spcBef>
            </a:pPr>
            <a:r>
              <a:rPr lang="en-GB" sz="1600" kern="0" dirty="0">
                <a:solidFill>
                  <a:schemeClr val="tx1"/>
                </a:solidFill>
                <a:latin typeface="Chalkboard"/>
              </a:rPr>
              <a:t>Paul said they couldn’t prove any of their accusations. He pointed out that he was in the temple worshipping less than 12 days ago and he wasn’t causing any trouble.</a:t>
            </a:r>
            <a:endParaRPr lang="en-GB" sz="1600" kern="0" dirty="0" smtClean="0">
              <a:solidFill>
                <a:schemeClr val="tx1"/>
              </a:solidFill>
              <a:latin typeface="Chalkboard"/>
            </a:endParaRPr>
          </a:p>
        </p:txBody>
      </p:sp>
      <p:sp>
        <p:nvSpPr>
          <p:cNvPr id="17"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45 Acts 24</a:t>
            </a:r>
          </a:p>
          <a:p>
            <a:endParaRPr lang="en-GB" sz="2000" b="1" kern="0" dirty="0">
              <a:solidFill>
                <a:srgbClr val="000000"/>
              </a:solidFill>
              <a:latin typeface="Chalkboard"/>
            </a:endParaRPr>
          </a:p>
        </p:txBody>
      </p:sp>
    </p:spTree>
    <p:extLst>
      <p:ext uri="{BB962C8B-B14F-4D97-AF65-F5344CB8AC3E}">
        <p14:creationId xmlns:p14="http://schemas.microsoft.com/office/powerpoint/2010/main" val="2593300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5</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22"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24" name="Subtitle 2"/>
          <p:cNvSpPr txBox="1">
            <a:spLocks/>
          </p:cNvSpPr>
          <p:nvPr/>
        </p:nvSpPr>
        <p:spPr bwMode="auto">
          <a:xfrm>
            <a:off x="1451844" y="1368822"/>
            <a:ext cx="7239985" cy="3034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300"/>
              </a:lnSpc>
              <a:spcBef>
                <a:spcPts val="0"/>
              </a:spcBef>
            </a:pPr>
            <a:r>
              <a:rPr lang="en-GB" sz="1600" b="1" kern="0" dirty="0" smtClean="0">
                <a:solidFill>
                  <a:schemeClr val="tx1"/>
                </a:solidFill>
                <a:latin typeface="Chalkboard"/>
              </a:rPr>
              <a:t>v 14 to 22</a:t>
            </a:r>
            <a:r>
              <a:rPr lang="en-GB" sz="1600" b="1" kern="0" dirty="0">
                <a:solidFill>
                  <a:schemeClr val="tx1"/>
                </a:solidFill>
                <a:latin typeface="Chalkboard"/>
              </a:rPr>
              <a:t>. What did Paul say he admitted to and believed</a:t>
            </a:r>
            <a:r>
              <a:rPr lang="en-GB" sz="1600" b="1" kern="0" dirty="0" smtClean="0">
                <a:solidFill>
                  <a:schemeClr val="tx1"/>
                </a:solidFill>
                <a:latin typeface="Chalkboard"/>
              </a:rPr>
              <a:t>?</a:t>
            </a:r>
          </a:p>
          <a:p>
            <a:pPr algn="l">
              <a:lnSpc>
                <a:spcPts val="2300"/>
              </a:lnSpc>
              <a:spcBef>
                <a:spcPts val="0"/>
              </a:spcBef>
            </a:pPr>
            <a:r>
              <a:rPr lang="en-GB" sz="1600" kern="0" dirty="0">
                <a:solidFill>
                  <a:schemeClr val="tx1"/>
                </a:solidFill>
                <a:latin typeface="Chalkboard"/>
              </a:rPr>
              <a:t>He admitted that he believed the law and the prophets; which the Jews also believed and that there would be a resurrection of the dead</a:t>
            </a:r>
            <a:r>
              <a:rPr lang="en-GB" sz="1600" kern="0" dirty="0" smtClean="0">
                <a:solidFill>
                  <a:schemeClr val="tx1"/>
                </a:solidFill>
                <a:latin typeface="Chalkboard"/>
              </a:rPr>
              <a:t>.</a:t>
            </a:r>
          </a:p>
          <a:p>
            <a:pPr algn="l">
              <a:lnSpc>
                <a:spcPts val="2300"/>
              </a:lnSpc>
              <a:spcBef>
                <a:spcPts val="0"/>
              </a:spcBef>
            </a:pPr>
            <a:r>
              <a:rPr lang="en-GB" sz="1600" b="1" kern="0" dirty="0" smtClean="0">
                <a:solidFill>
                  <a:schemeClr val="tx1"/>
                </a:solidFill>
                <a:latin typeface="Chalkboard"/>
              </a:rPr>
              <a:t>v 23</a:t>
            </a:r>
            <a:r>
              <a:rPr lang="en-GB" sz="1600" b="1" kern="0" dirty="0">
                <a:solidFill>
                  <a:schemeClr val="tx1"/>
                </a:solidFill>
                <a:latin typeface="Chalkboard"/>
              </a:rPr>
              <a:t>. What did Felix do after hearing the evidence</a:t>
            </a:r>
            <a:r>
              <a:rPr lang="en-GB" sz="1600" b="1" kern="0" dirty="0" smtClean="0">
                <a:solidFill>
                  <a:schemeClr val="tx1"/>
                </a:solidFill>
                <a:latin typeface="Chalkboard"/>
              </a:rPr>
              <a:t>?</a:t>
            </a:r>
          </a:p>
          <a:p>
            <a:pPr algn="l">
              <a:lnSpc>
                <a:spcPts val="2300"/>
              </a:lnSpc>
              <a:spcBef>
                <a:spcPts val="0"/>
              </a:spcBef>
            </a:pPr>
            <a:r>
              <a:rPr lang="en-GB" sz="1600" kern="0" dirty="0">
                <a:solidFill>
                  <a:schemeClr val="tx1"/>
                </a:solidFill>
                <a:latin typeface="Chalkboard"/>
              </a:rPr>
              <a:t>He kept Paul in prison, but allowed his friends to come and see him. </a:t>
            </a:r>
            <a:endParaRPr lang="en-GB" sz="1600" kern="0" dirty="0" smtClean="0">
              <a:solidFill>
                <a:schemeClr val="tx1"/>
              </a:solidFill>
              <a:latin typeface="Chalkboard"/>
            </a:endParaRPr>
          </a:p>
          <a:p>
            <a:pPr algn="l">
              <a:lnSpc>
                <a:spcPts val="2300"/>
              </a:lnSpc>
              <a:spcBef>
                <a:spcPts val="0"/>
              </a:spcBef>
            </a:pPr>
            <a:r>
              <a:rPr lang="en-GB" sz="1600" b="1" kern="0" dirty="0" smtClean="0">
                <a:solidFill>
                  <a:schemeClr val="tx1"/>
                </a:solidFill>
                <a:latin typeface="Chalkboard"/>
              </a:rPr>
              <a:t>v 24 to 26</a:t>
            </a:r>
            <a:r>
              <a:rPr lang="en-GB" sz="1600" b="1" kern="0" dirty="0">
                <a:solidFill>
                  <a:schemeClr val="tx1"/>
                </a:solidFill>
                <a:latin typeface="Chalkboard"/>
              </a:rPr>
              <a:t>. What subsequent contact did Felix have with Paul and what was his reaction</a:t>
            </a:r>
            <a:r>
              <a:rPr lang="en-GB" sz="1600" b="1" kern="0" dirty="0" smtClean="0">
                <a:solidFill>
                  <a:schemeClr val="tx1"/>
                </a:solidFill>
                <a:latin typeface="Chalkboard"/>
              </a:rPr>
              <a:t>?</a:t>
            </a:r>
          </a:p>
          <a:p>
            <a:pPr algn="l">
              <a:lnSpc>
                <a:spcPts val="2300"/>
              </a:lnSpc>
              <a:spcBef>
                <a:spcPts val="0"/>
              </a:spcBef>
            </a:pPr>
            <a:r>
              <a:rPr lang="en-GB" sz="1600" kern="0" dirty="0">
                <a:solidFill>
                  <a:schemeClr val="tx1"/>
                </a:solidFill>
                <a:latin typeface="Chalkboard"/>
              </a:rPr>
              <a:t>After a few days he came with his Jewish wife to hear what Paul had to say about faith in Jesus Christ. Felix was terrified by what Paul said, but kept him in prison hoping for bribes from Paul for his release.</a:t>
            </a:r>
          </a:p>
        </p:txBody>
      </p:sp>
      <p:sp>
        <p:nvSpPr>
          <p:cNvPr id="16"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45 Acts 24</a:t>
            </a:r>
          </a:p>
          <a:p>
            <a:endParaRPr lang="en-GB" sz="2000" b="1" kern="0" dirty="0">
              <a:solidFill>
                <a:srgbClr val="000000"/>
              </a:solidFill>
              <a:latin typeface="Chalkboard"/>
            </a:endParaRPr>
          </a:p>
        </p:txBody>
      </p:sp>
    </p:spTree>
    <p:extLst>
      <p:ext uri="{BB962C8B-B14F-4D97-AF65-F5344CB8AC3E}">
        <p14:creationId xmlns:p14="http://schemas.microsoft.com/office/powerpoint/2010/main" val="2017836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6</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2" name="TextBox 1"/>
          <p:cNvSpPr txBox="1"/>
          <p:nvPr/>
        </p:nvSpPr>
        <p:spPr>
          <a:xfrm>
            <a:off x="1333302" y="1635646"/>
            <a:ext cx="7127130" cy="977191"/>
          </a:xfrm>
          <a:prstGeom prst="rect">
            <a:avLst/>
          </a:prstGeom>
          <a:noFill/>
        </p:spPr>
        <p:txBody>
          <a:bodyPr wrap="square" rtlCol="0">
            <a:spAutoFit/>
          </a:bodyPr>
          <a:lstStyle/>
          <a:p>
            <a:pPr lvl="0">
              <a:lnSpc>
                <a:spcPts val="2300"/>
              </a:lnSpc>
            </a:pPr>
            <a:r>
              <a:rPr lang="en-GB" sz="1600" b="1" kern="0" dirty="0">
                <a:solidFill>
                  <a:srgbClr val="000000"/>
                </a:solidFill>
                <a:latin typeface="Chalkboard"/>
              </a:rPr>
              <a:t>v </a:t>
            </a:r>
            <a:r>
              <a:rPr lang="en-GB" sz="1600" b="1" kern="0" dirty="0" smtClean="0">
                <a:solidFill>
                  <a:srgbClr val="000000"/>
                </a:solidFill>
                <a:latin typeface="Chalkboard"/>
              </a:rPr>
              <a:t>27</a:t>
            </a:r>
            <a:r>
              <a:rPr lang="en-GB" sz="1600" b="1" kern="0" dirty="0">
                <a:solidFill>
                  <a:srgbClr val="000000"/>
                </a:solidFill>
                <a:latin typeface="Chalkboard"/>
              </a:rPr>
              <a:t>. What happened after two years</a:t>
            </a:r>
            <a:r>
              <a:rPr lang="en-GB" sz="1600" b="1" kern="0" dirty="0" smtClean="0">
                <a:solidFill>
                  <a:srgbClr val="000000"/>
                </a:solidFill>
                <a:latin typeface="Chalkboard"/>
              </a:rPr>
              <a:t>?</a:t>
            </a:r>
          </a:p>
          <a:p>
            <a:pPr lvl="0">
              <a:lnSpc>
                <a:spcPts val="2300"/>
              </a:lnSpc>
            </a:pPr>
            <a:r>
              <a:rPr lang="en-GB" sz="1600" kern="0" dirty="0" err="1">
                <a:solidFill>
                  <a:srgbClr val="000000"/>
                </a:solidFill>
                <a:latin typeface="Chalkboard"/>
              </a:rPr>
              <a:t>Porcius</a:t>
            </a:r>
            <a:r>
              <a:rPr lang="en-GB" sz="1600" kern="0" dirty="0">
                <a:solidFill>
                  <a:srgbClr val="000000"/>
                </a:solidFill>
                <a:latin typeface="Chalkboard"/>
              </a:rPr>
              <a:t> Festus took over from Felix, who left Paul in prison to please the Jews.</a:t>
            </a:r>
          </a:p>
        </p:txBody>
      </p:sp>
      <p:sp>
        <p:nvSpPr>
          <p:cNvPr id="16"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45 Acts 24</a:t>
            </a:r>
          </a:p>
          <a:p>
            <a:endParaRPr lang="en-GB" sz="2000" b="1" kern="0" dirty="0">
              <a:solidFill>
                <a:srgbClr val="000000"/>
              </a:solidFill>
              <a:latin typeface="Chalkboard"/>
            </a:endParaRPr>
          </a:p>
        </p:txBody>
      </p:sp>
    </p:spTree>
    <p:extLst>
      <p:ext uri="{BB962C8B-B14F-4D97-AF65-F5344CB8AC3E}">
        <p14:creationId xmlns:p14="http://schemas.microsoft.com/office/powerpoint/2010/main" val="1539056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7</a:t>
            </a:fld>
            <a:endParaRPr lang="en-GB" sz="1200" dirty="0">
              <a:solidFill>
                <a:srgbClr val="000000"/>
              </a:solidFill>
              <a:latin typeface="Chalkboard"/>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9015" y="915566"/>
            <a:ext cx="558927" cy="685956"/>
          </a:xfrm>
          <a:prstGeom prst="rect">
            <a:avLst/>
          </a:prstGeom>
        </p:spPr>
      </p:pic>
      <p:sp>
        <p:nvSpPr>
          <p:cNvPr id="62" name="Subtitle 2"/>
          <p:cNvSpPr txBox="1">
            <a:spLocks/>
          </p:cNvSpPr>
          <p:nvPr/>
        </p:nvSpPr>
        <p:spPr bwMode="auto">
          <a:xfrm>
            <a:off x="1455745" y="1296871"/>
            <a:ext cx="6719827"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buClr>
                <a:srgbClr val="000000"/>
              </a:buClr>
            </a:pPr>
            <a:r>
              <a:rPr lang="en-GB" sz="1600" b="1" dirty="0" smtClean="0">
                <a:solidFill>
                  <a:srgbClr val="333333"/>
                </a:solidFill>
                <a:latin typeface="Chalkboard"/>
              </a:rPr>
              <a:t>3. </a:t>
            </a:r>
            <a:r>
              <a:rPr lang="en-GB" sz="1600" b="1" dirty="0">
                <a:solidFill>
                  <a:srgbClr val="333333"/>
                </a:solidFill>
                <a:latin typeface="Chalkboard"/>
              </a:rPr>
              <a:t>First-century Christian </a:t>
            </a:r>
            <a:r>
              <a:rPr lang="en-GB" sz="1600" b="1" dirty="0" smtClean="0">
                <a:solidFill>
                  <a:srgbClr val="333333"/>
                </a:solidFill>
                <a:latin typeface="Chalkboard"/>
              </a:rPr>
              <a:t>beliefs.</a:t>
            </a:r>
            <a:endParaRPr lang="en-GB" sz="1600" dirty="0">
              <a:solidFill>
                <a:srgbClr val="333333"/>
              </a:solidFill>
              <a:latin typeface="Chalkboard"/>
            </a:endParaRPr>
          </a:p>
        </p:txBody>
      </p:sp>
      <p:sp>
        <p:nvSpPr>
          <p:cNvPr id="162" name="TextBox 161"/>
          <p:cNvSpPr txBox="1"/>
          <p:nvPr/>
        </p:nvSpPr>
        <p:spPr>
          <a:xfrm>
            <a:off x="2344174" y="1851670"/>
            <a:ext cx="6312403" cy="2687915"/>
          </a:xfrm>
          <a:prstGeom prst="rect">
            <a:avLst/>
          </a:prstGeom>
          <a:solidFill>
            <a:srgbClr val="FFFFCC"/>
          </a:solidFill>
        </p:spPr>
        <p:txBody>
          <a:bodyPr wrap="square" rtlCol="0">
            <a:spAutoFit/>
          </a:bodyPr>
          <a:lstStyle/>
          <a:p>
            <a:pPr algn="ctr" fontAlgn="base">
              <a:lnSpc>
                <a:spcPts val="2500"/>
              </a:lnSpc>
              <a:spcBef>
                <a:spcPts val="600"/>
              </a:spcBef>
              <a:spcAft>
                <a:spcPts val="600"/>
              </a:spcAft>
              <a:defRPr/>
            </a:pPr>
            <a:r>
              <a:rPr lang="en-GB" sz="1600" b="1" kern="0" dirty="0" smtClean="0">
                <a:solidFill>
                  <a:srgbClr val="000000"/>
                </a:solidFill>
                <a:latin typeface="Chalkboard"/>
              </a:rPr>
              <a:t>Belief(s)</a:t>
            </a:r>
          </a:p>
          <a:p>
            <a:pPr algn="ctr" fontAlgn="base">
              <a:lnSpc>
                <a:spcPts val="2500"/>
              </a:lnSpc>
              <a:spcBef>
                <a:spcPts val="600"/>
              </a:spcBef>
              <a:spcAft>
                <a:spcPts val="600"/>
              </a:spcAft>
              <a:defRPr/>
            </a:pPr>
            <a:endParaRPr lang="en-GB" sz="1600" kern="0" dirty="0" smtClean="0">
              <a:solidFill>
                <a:srgbClr val="000000"/>
              </a:solidFill>
              <a:latin typeface="Chalkboard"/>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p:txBody>
      </p:sp>
      <p:sp>
        <p:nvSpPr>
          <p:cNvPr id="163" name="TextBox 162"/>
          <p:cNvSpPr txBox="1"/>
          <p:nvPr/>
        </p:nvSpPr>
        <p:spPr>
          <a:xfrm>
            <a:off x="595656" y="1843437"/>
            <a:ext cx="1646618" cy="2705869"/>
          </a:xfrm>
          <a:prstGeom prst="rect">
            <a:avLst/>
          </a:prstGeom>
          <a:solidFill>
            <a:srgbClr val="FFFFFF">
              <a:lumMod val="95000"/>
            </a:srgbClr>
          </a:solidFill>
        </p:spPr>
        <p:txBody>
          <a:bodyPr wrap="square" rtlCol="0">
            <a:spAutoFit/>
          </a:bodyPr>
          <a:lstStyle/>
          <a:p>
            <a:pPr algn="ctr" fontAlgn="base">
              <a:lnSpc>
                <a:spcPts val="2500"/>
              </a:lnSpc>
              <a:spcBef>
                <a:spcPts val="600"/>
              </a:spcBef>
              <a:spcAft>
                <a:spcPts val="600"/>
              </a:spcAft>
              <a:defRPr/>
            </a:pPr>
            <a:r>
              <a:rPr lang="en-GB" sz="1600" b="1" kern="0" dirty="0" smtClean="0">
                <a:solidFill>
                  <a:srgbClr val="000000"/>
                </a:solidFill>
                <a:latin typeface="Chalkboard"/>
              </a:rPr>
              <a:t>Verse</a:t>
            </a:r>
            <a:endParaRPr lang="en-GB" sz="1600" kern="0" dirty="0" smtClean="0">
              <a:solidFill>
                <a:srgbClr val="000000"/>
              </a:solidFill>
              <a:latin typeface="Chalkboard"/>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p:txBody>
      </p:sp>
      <p:sp>
        <p:nvSpPr>
          <p:cNvPr id="164" name="TextBox 163"/>
          <p:cNvSpPr txBox="1"/>
          <p:nvPr/>
        </p:nvSpPr>
        <p:spPr>
          <a:xfrm>
            <a:off x="646456" y="2283498"/>
            <a:ext cx="1312048" cy="338554"/>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v </a:t>
            </a:r>
            <a:r>
              <a:rPr lang="en-GB" sz="1600" dirty="0" smtClean="0">
                <a:solidFill>
                  <a:srgbClr val="000000"/>
                </a:solidFill>
                <a:latin typeface="Chalkboard"/>
              </a:rPr>
              <a:t>14 </a:t>
            </a:r>
            <a:endParaRPr lang="en-GB" sz="1600" dirty="0">
              <a:solidFill>
                <a:srgbClr val="000000"/>
              </a:solidFill>
              <a:latin typeface="Chalkboard"/>
            </a:endParaRPr>
          </a:p>
        </p:txBody>
      </p:sp>
      <p:sp>
        <p:nvSpPr>
          <p:cNvPr id="165" name="TextBox 164"/>
          <p:cNvSpPr txBox="1"/>
          <p:nvPr/>
        </p:nvSpPr>
        <p:spPr>
          <a:xfrm>
            <a:off x="2384722" y="2283499"/>
            <a:ext cx="5787678"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Paul worships the God of the Jews and believes what is written in their law and prophets.</a:t>
            </a:r>
          </a:p>
        </p:txBody>
      </p:sp>
      <p:sp>
        <p:nvSpPr>
          <p:cNvPr id="16" name="TextBox 15"/>
          <p:cNvSpPr txBox="1"/>
          <p:nvPr/>
        </p:nvSpPr>
        <p:spPr>
          <a:xfrm>
            <a:off x="682228" y="3639943"/>
            <a:ext cx="1706395" cy="338554"/>
          </a:xfrm>
          <a:prstGeom prst="rect">
            <a:avLst/>
          </a:prstGeom>
          <a:noFill/>
        </p:spPr>
        <p:txBody>
          <a:bodyPr wrap="square" rtlCol="0">
            <a:spAutoFit/>
          </a:bodyPr>
          <a:lstStyle/>
          <a:p>
            <a:pPr fontAlgn="base">
              <a:spcBef>
                <a:spcPct val="0"/>
              </a:spcBef>
              <a:spcAft>
                <a:spcPct val="0"/>
              </a:spcAft>
            </a:pPr>
            <a:r>
              <a:rPr lang="fi-FI" sz="1600" dirty="0">
                <a:solidFill>
                  <a:srgbClr val="000000"/>
                </a:solidFill>
                <a:latin typeface="Chalkboard"/>
              </a:rPr>
              <a:t>v</a:t>
            </a:r>
            <a:r>
              <a:rPr lang="fi-FI" sz="1600" dirty="0" smtClean="0">
                <a:solidFill>
                  <a:srgbClr val="000000"/>
                </a:solidFill>
                <a:latin typeface="Chalkboard"/>
              </a:rPr>
              <a:t> 16</a:t>
            </a:r>
            <a:endParaRPr lang="en-GB" sz="1600" dirty="0">
              <a:solidFill>
                <a:srgbClr val="000000"/>
              </a:solidFill>
              <a:latin typeface="Chalkboard"/>
            </a:endParaRPr>
          </a:p>
        </p:txBody>
      </p:sp>
      <p:sp>
        <p:nvSpPr>
          <p:cNvPr id="17" name="TextBox 16"/>
          <p:cNvSpPr txBox="1"/>
          <p:nvPr/>
        </p:nvSpPr>
        <p:spPr>
          <a:xfrm>
            <a:off x="2423667" y="3638532"/>
            <a:ext cx="5787678"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He has a clear conscience regarding his relationship to God and other people.</a:t>
            </a:r>
          </a:p>
        </p:txBody>
      </p:sp>
      <p:sp>
        <p:nvSpPr>
          <p:cNvPr id="21" name="TextBox 20"/>
          <p:cNvSpPr txBox="1"/>
          <p:nvPr/>
        </p:nvSpPr>
        <p:spPr>
          <a:xfrm>
            <a:off x="665450" y="2954218"/>
            <a:ext cx="1710473" cy="338554"/>
          </a:xfrm>
          <a:prstGeom prst="rect">
            <a:avLst/>
          </a:prstGeom>
          <a:noFill/>
        </p:spPr>
        <p:txBody>
          <a:bodyPr wrap="square" rtlCol="0">
            <a:spAutoFit/>
          </a:bodyPr>
          <a:lstStyle/>
          <a:p>
            <a:pPr fontAlgn="base">
              <a:spcBef>
                <a:spcPct val="0"/>
              </a:spcBef>
              <a:spcAft>
                <a:spcPct val="0"/>
              </a:spcAft>
            </a:pPr>
            <a:r>
              <a:rPr lang="en-GB" sz="1600" dirty="0" smtClean="0">
                <a:solidFill>
                  <a:srgbClr val="000000"/>
                </a:solidFill>
                <a:latin typeface="Chalkboard"/>
              </a:rPr>
              <a:t>v 15</a:t>
            </a:r>
            <a:endParaRPr lang="en-GB" sz="1600" dirty="0">
              <a:solidFill>
                <a:srgbClr val="000000"/>
              </a:solidFill>
              <a:latin typeface="Chalkboard"/>
            </a:endParaRPr>
          </a:p>
        </p:txBody>
      </p:sp>
      <p:sp>
        <p:nvSpPr>
          <p:cNvPr id="24" name="TextBox 23"/>
          <p:cNvSpPr txBox="1"/>
          <p:nvPr/>
        </p:nvSpPr>
        <p:spPr>
          <a:xfrm>
            <a:off x="2425939" y="2959157"/>
            <a:ext cx="5787678"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He holds the Jewish hope, believing in the resurrection of just and unjust</a:t>
            </a:r>
            <a:r>
              <a:rPr lang="en-GB" sz="1600" dirty="0" smtClean="0">
                <a:solidFill>
                  <a:srgbClr val="000000"/>
                </a:solidFill>
                <a:latin typeface="Chalkboard"/>
              </a:rPr>
              <a:t>.</a:t>
            </a:r>
            <a:endParaRPr lang="en-GB" sz="1600" dirty="0">
              <a:solidFill>
                <a:srgbClr val="000000"/>
              </a:solidFill>
              <a:latin typeface="Chalkboard"/>
            </a:endParaRPr>
          </a:p>
        </p:txBody>
      </p:sp>
      <p:sp>
        <p:nvSpPr>
          <p:cNvPr id="22"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45 Acts 24</a:t>
            </a:r>
          </a:p>
          <a:p>
            <a:endParaRPr lang="en-GB" sz="2000" b="1" kern="0" dirty="0">
              <a:solidFill>
                <a:srgbClr val="000000"/>
              </a:solidFill>
              <a:latin typeface="Chalkboard"/>
            </a:endParaRPr>
          </a:p>
        </p:txBody>
      </p:sp>
    </p:spTree>
    <p:extLst>
      <p:ext uri="{BB962C8B-B14F-4D97-AF65-F5344CB8AC3E}">
        <p14:creationId xmlns:p14="http://schemas.microsoft.com/office/powerpoint/2010/main" val="412367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8</a:t>
            </a:fld>
            <a:endParaRPr lang="en-GB" sz="1200" dirty="0">
              <a:solidFill>
                <a:srgbClr val="000000"/>
              </a:solidFill>
              <a:latin typeface="Chalkboard"/>
            </a:endParaRPr>
          </a:p>
        </p:txBody>
      </p:sp>
      <p:sp>
        <p:nvSpPr>
          <p:cNvPr id="8" name="Subtitle 2"/>
          <p:cNvSpPr txBox="1">
            <a:spLocks/>
          </p:cNvSpPr>
          <p:nvPr/>
        </p:nvSpPr>
        <p:spPr bwMode="auto">
          <a:xfrm>
            <a:off x="1258213" y="1820314"/>
            <a:ext cx="6400800" cy="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3600" b="1" i="0" u="none" strike="noStrike" kern="0" cap="none" spc="0" normalizeH="0" baseline="0" noProof="0" dirty="0" smtClean="0">
                <a:ln>
                  <a:noFill/>
                </a:ln>
                <a:solidFill>
                  <a:srgbClr val="333333"/>
                </a:solidFill>
                <a:effectLst/>
                <a:uLnTx/>
                <a:uFillTx/>
                <a:latin typeface="Chalkboard"/>
                <a:ea typeface="+mn-ea"/>
                <a:cs typeface="+mn-cs"/>
              </a:rPr>
              <a:t>Comments or questions</a:t>
            </a:r>
            <a:endParaRPr kumimoji="0" lang="en-GB" sz="36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1"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45 Acts 24</a:t>
            </a:r>
          </a:p>
          <a:p>
            <a:endParaRPr lang="en-GB" sz="2000" b="1" kern="0" dirty="0">
              <a:solidFill>
                <a:srgbClr val="000000"/>
              </a:solidFill>
              <a:latin typeface="Chalkboard"/>
            </a:endParaRPr>
          </a:p>
        </p:txBody>
      </p:sp>
    </p:spTree>
    <p:extLst>
      <p:ext uri="{BB962C8B-B14F-4D97-AF65-F5344CB8AC3E}">
        <p14:creationId xmlns:p14="http://schemas.microsoft.com/office/powerpoint/2010/main" val="494144749"/>
      </p:ext>
    </p:extLst>
  </p:cSld>
  <p:clrMapOvr>
    <a:masterClrMapping/>
  </p:clrMapOvr>
  <p:timing>
    <p:tnLst>
      <p:par>
        <p:cTn id="1" dur="indefinite" restart="never" nodeType="tmRoot"/>
      </p:par>
    </p:tnLst>
  </p:timing>
</p:sld>
</file>

<file path=ppt/theme/theme1.xml><?xml version="1.0" encoding="utf-8"?>
<a:theme xmlns:a="http://schemas.openxmlformats.org/drawingml/2006/main" name="Vertical and Horizontal design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3">
        <a:dk1>
          <a:srgbClr val="006666"/>
        </a:dk1>
        <a:lt1>
          <a:srgbClr val="FFFFFF"/>
        </a:lt1>
        <a:dk2>
          <a:srgbClr val="5E761C"/>
        </a:dk2>
        <a:lt2>
          <a:srgbClr val="777777"/>
        </a:lt2>
        <a:accent1>
          <a:srgbClr val="D5F470"/>
        </a:accent1>
        <a:accent2>
          <a:srgbClr val="EDCCFB"/>
        </a:accent2>
        <a:accent3>
          <a:srgbClr val="FFFFFF"/>
        </a:accent3>
        <a:accent4>
          <a:srgbClr val="005656"/>
        </a:accent4>
        <a:accent5>
          <a:srgbClr val="E7F8BB"/>
        </a:accent5>
        <a:accent6>
          <a:srgbClr val="D7B9E3"/>
        </a:accent6>
        <a:hlink>
          <a:srgbClr val="FF9933"/>
        </a:hlink>
        <a:folHlink>
          <a:srgbClr val="B2B2B2"/>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808080"/>
        </a:lt2>
        <a:accent1>
          <a:srgbClr val="D5F470"/>
        </a:accent1>
        <a:accent2>
          <a:srgbClr val="EDC9FB"/>
        </a:accent2>
        <a:accent3>
          <a:srgbClr val="FFFFFF"/>
        </a:accent3>
        <a:accent4>
          <a:srgbClr val="000000"/>
        </a:accent4>
        <a:accent5>
          <a:srgbClr val="E7F8BB"/>
        </a:accent5>
        <a:accent6>
          <a:srgbClr val="D7B6E3"/>
        </a:accent6>
        <a:hlink>
          <a:srgbClr val="BFC3FD"/>
        </a:hlink>
        <a:folHlink>
          <a:srgbClr val="B2B2B2"/>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6600"/>
        </a:dk2>
        <a:lt2>
          <a:srgbClr val="808080"/>
        </a:lt2>
        <a:accent1>
          <a:srgbClr val="FF6237"/>
        </a:accent1>
        <a:accent2>
          <a:srgbClr val="5F7BF1"/>
        </a:accent2>
        <a:accent3>
          <a:srgbClr val="FFFFFF"/>
        </a:accent3>
        <a:accent4>
          <a:srgbClr val="000000"/>
        </a:accent4>
        <a:accent5>
          <a:srgbClr val="FFB7AE"/>
        </a:accent5>
        <a:accent6>
          <a:srgbClr val="556FDA"/>
        </a:accent6>
        <a:hlink>
          <a:srgbClr val="15DF1F"/>
        </a:hlink>
        <a:folHlink>
          <a:srgbClr val="B2B2B2"/>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663300"/>
        </a:dk2>
        <a:lt2>
          <a:srgbClr val="808080"/>
        </a:lt2>
        <a:accent1>
          <a:srgbClr val="76C082"/>
        </a:accent1>
        <a:accent2>
          <a:srgbClr val="E3B06D"/>
        </a:accent2>
        <a:accent3>
          <a:srgbClr val="FFFFFF"/>
        </a:accent3>
        <a:accent4>
          <a:srgbClr val="000000"/>
        </a:accent4>
        <a:accent5>
          <a:srgbClr val="BDDCC1"/>
        </a:accent5>
        <a:accent6>
          <a:srgbClr val="CE9F62"/>
        </a:accent6>
        <a:hlink>
          <a:srgbClr val="D8EC42"/>
        </a:hlink>
        <a:folHlink>
          <a:srgbClr val="B2B2B2"/>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10">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Vertical and Horizontal design template</Template>
  <TotalTime>4759</TotalTime>
  <Words>448</Words>
  <Application>Microsoft Office PowerPoint</Application>
  <PresentationFormat>On-screen Show (16:9)</PresentationFormat>
  <Paragraphs>82</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Vertical and Horizontal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Lawrence</dc:creator>
  <cp:lastModifiedBy>Lawrence</cp:lastModifiedBy>
  <cp:revision>329</cp:revision>
  <dcterms:created xsi:type="dcterms:W3CDTF">2020-04-16T13:12:45Z</dcterms:created>
  <dcterms:modified xsi:type="dcterms:W3CDTF">2020-04-27T09:52:00Z</dcterms:modified>
</cp:coreProperties>
</file>