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96" r:id="rId5"/>
    <p:sldId id="297" r:id="rId6"/>
    <p:sldId id="290" r:id="rId7"/>
    <p:sldId id="293" r:id="rId8"/>
    <p:sldId id="298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B7"/>
    <a:srgbClr val="FFDF7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8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27/04/2020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27/04/2020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59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Festus did in connection with Paul’s trial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Paul did to influence his trial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Why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Festus asked help from King Agrippa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25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4546" y="1481130"/>
            <a:ext cx="7007296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Festus do to move Paul’s case forward? 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Festus went to Jerusalem where the Jews asked him to fetch Paul intending to kill him on the way. Festus declined and told them to come to Caesarea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6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Festus suggest after hearing the false accusations and Paul’s evidence, and how did Paul respond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Festus suggested that Paul go to Jerusalem to be judged. Paul refused that suggestion and asked to be judged by Caesar.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326" end="4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2867" y="1635646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13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22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Festus say to King Agrippa about Paul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Agrippa:</a:t>
            </a:r>
          </a:p>
          <a:p>
            <a:pPr marL="285750" indent="-285750" algn="l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chief priests and the elders of the Jews had asked for a sentence against him</a:t>
            </a:r>
          </a:p>
          <a:p>
            <a:pPr marL="285750" indent="-285750" algn="l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When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heard Paul’s case, the Jews had questions against him about whether Jesus was dead or alive</a:t>
            </a:r>
          </a:p>
          <a:p>
            <a:pPr marL="285750" indent="-285750" algn="l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didn’t know how to judge matters like this </a:t>
            </a:r>
          </a:p>
          <a:p>
            <a:pPr marL="285750" indent="-285750" algn="l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Paul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had appealed to Caesar rather than go to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Jerusalem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178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3302" y="1635646"/>
            <a:ext cx="7127130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24 to 27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Festus say about Paul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>
              <a:lnSpc>
                <a:spcPts val="2300"/>
              </a:lnSpc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Festus said:</a:t>
            </a:r>
          </a:p>
          <a:p>
            <a:pPr marL="742950" lvl="1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The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Jews had said Paul should die</a:t>
            </a:r>
          </a:p>
          <a:p>
            <a:pPr marL="742950" lvl="1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Paul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had done nothing worthy of death</a:t>
            </a:r>
          </a:p>
          <a:p>
            <a:pPr marL="742950" lvl="1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had appealed to Caesar</a:t>
            </a:r>
          </a:p>
          <a:p>
            <a:pPr marL="742950" lvl="1" indent="-285750">
              <a:lnSpc>
                <a:spcPts val="2300"/>
              </a:lnSpc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didn’t know how to define the charges against this prisoner</a:t>
            </a:r>
          </a:p>
          <a:p>
            <a:pPr lvl="0">
              <a:lnSpc>
                <a:spcPts val="2300"/>
              </a:lnSpc>
            </a:pPr>
            <a:endParaRPr lang="en-GB" sz="16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4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46456" y="2283498"/>
            <a:ext cx="131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11 v  25 and 26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says that those who die believing in him will live again and then never die.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2228" y="3639943"/>
            <a:ext cx="1706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Corinthians 6 v 14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38532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has not only raised the Lord from the dead, he has power to raise us as well.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5450" y="2954218"/>
            <a:ext cx="1710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Romans 6 v 5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If we are associated with Christ, we can be raised as he was.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19: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significance of Jesus’ resurrection.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2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46456" y="2283498"/>
            <a:ext cx="1477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2 Corinthians 4 v 14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83499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He [God] who raised Jesus from the dead will also raise those who believe.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5450" y="2954218"/>
            <a:ext cx="1710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Peter 1 v 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25939" y="29591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Because Christ was raised we can have a real hope for the future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55745" y="1119071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19: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significance of Jesus’ resurrection.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15992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46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25</a:t>
            </a:r>
            <a:endParaRPr lang="en-GB" sz="2000" b="1" kern="0" dirty="0" smtClean="0">
              <a:solidFill>
                <a:srgbClr val="000000"/>
              </a:solidFill>
              <a:latin typeface="Chalkboard"/>
            </a:endParaRP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4803</TotalTime>
  <Words>482</Words>
  <Application>Microsoft Office PowerPoint</Application>
  <PresentationFormat>On-screen Show (16:9)</PresentationFormat>
  <Paragraphs>115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333</cp:revision>
  <dcterms:created xsi:type="dcterms:W3CDTF">2020-04-16T13:12:45Z</dcterms:created>
  <dcterms:modified xsi:type="dcterms:W3CDTF">2020-04-27T10:35:54Z</dcterms:modified>
</cp:coreProperties>
</file>