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96" r:id="rId5"/>
    <p:sldId id="297" r:id="rId6"/>
    <p:sldId id="290" r:id="rId7"/>
    <p:sldId id="299" r:id="rId8"/>
    <p:sldId id="293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27/04/2020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27/04/2020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59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Paul’s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continuing trial with Agrippa and Festus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26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4546" y="1481130"/>
            <a:ext cx="7007296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Why was Paul pleased he was talking to King Agrippa?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was pleased because Agrippa was familiar with Jewish customs and questions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Paul say to Agrippa about his background and what did he ask Agrippa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him that all the Jews knew that he used to be a strict Pharisee and that he looked for the fulfilment of the promise made to the Jewish fathers.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asked why Agrippa had difficulty believing that God could raise the dead.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34" end="3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387" end="4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2867" y="163564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9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11.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Paul say about his first reaction to Jesus Christ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explained that he initially was so strongly against the followers of Jesus that he imprisoned, persecuted and killed many. He made them blaspheme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12 to 18. What mission did Paul say that Jesus had given him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said Jesus had appointed him to open the eyes of people so that they could: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turn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from darkness to light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receive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remission of sins 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receive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an inheritance amongst those who were sanctified by faith in Jesus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71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23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87" end="3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19 to 23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message did Paul say was upsetting the Jews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was preaching to everyone including the Gentiles that they should repent and turn to Jesus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24 to 27. How did Festus respond and what was Paul’s reply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After Festus accused Paul of insanity, Paul assured him that he was speaking truth and reason, as Agrippa would surely know. 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lvl="0">
              <a:lnSpc>
                <a:spcPts val="2300"/>
              </a:lnSpc>
            </a:pPr>
            <a:endParaRPr lang="en-GB" sz="1600" kern="0" dirty="0">
              <a:solidFill>
                <a:srgbClr val="000000"/>
              </a:solidFill>
              <a:latin typeface="Chalkboard"/>
            </a:endParaRPr>
          </a:p>
          <a:p>
            <a:pPr lvl="0">
              <a:lnSpc>
                <a:spcPts val="2300"/>
              </a:lnSpc>
            </a:pPr>
            <a:endParaRPr lang="en-GB" sz="16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62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5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19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28 and 29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How did Agrippa respond and what was Paul’s reply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After Agrippa accused Paul of trying to make him a Christian, Paul confirmed that he wanted everyone to have his faith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>
              <a:lnSpc>
                <a:spcPts val="2300"/>
              </a:lnSpc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 30 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32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Agrippa and Festus agree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Agrippa and Festus agreed that Paul was innocent and would have been set free if he hadn’t appealed to Caesar.</a:t>
            </a:r>
          </a:p>
          <a:p>
            <a:pPr lvl="0">
              <a:lnSpc>
                <a:spcPts val="2300"/>
              </a:lnSpc>
            </a:pPr>
            <a:endParaRPr lang="en-GB" sz="16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234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6456" y="2283498"/>
            <a:ext cx="159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24 v 25 to 27, 44 to 47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tells his disciples that his suffering and resurrection have been predicted in the Old Testament.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229" y="3639943"/>
            <a:ext cx="1081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13 v 27 to 29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Paul tells his hearers that several prophecies were fulfilled when Jesus was put to death.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5450" y="2954218"/>
            <a:ext cx="1710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3 v 22 to 26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Peter tells his hearers that several other prophecies were fulfilled by Jesus Christ.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22: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work of Jesus was foretold in the Old Testament.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47 Acts 26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4828</TotalTime>
  <Words>544</Words>
  <Application>Microsoft Office PowerPoint</Application>
  <PresentationFormat>On-screen Show (16:9)</PresentationFormat>
  <Paragraphs>97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339</cp:revision>
  <dcterms:created xsi:type="dcterms:W3CDTF">2020-04-16T13:12:45Z</dcterms:created>
  <dcterms:modified xsi:type="dcterms:W3CDTF">2020-04-27T11:00:48Z</dcterms:modified>
</cp:coreProperties>
</file>