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0" r:id="rId3"/>
    <p:sldId id="271" r:id="rId4"/>
    <p:sldId id="263" r:id="rId5"/>
    <p:sldId id="264" r:id="rId6"/>
    <p:sldId id="277" r:id="rId7"/>
    <p:sldId id="282" r:id="rId8"/>
    <p:sldId id="288" r:id="rId9"/>
    <p:sldId id="289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23/04/2020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23/04/2020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Peter’s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message after healing the lame man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Some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first-century Christian beliefs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3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8147" y="1533159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Who did Peter meet while going up to the temple and what did he say to Peter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met a man lame from birth. He asked for a gift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to 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then say and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said: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had on money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but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would give him what he had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in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Jesus’ name to get up and walk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took him by the hand and he stood up and walked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25449" y="1563638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9 to 11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the reaction of the people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were filled with wonder and amazement and ran towards Peter and John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12 to 16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say in response to the people’s reaction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told them that this amazing miracle was done by faith in the name of Jesus – the one whom they had killed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and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who God had raised from the dead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17 and 18. What did Peter say about what they had done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acknowledged they did this in ignorance, but in so doing had fulfilled God’s purpose. 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35997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19 to 26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Peter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then tell them to do and why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them to repent so that their sins could be removed. Times of refreshing will come when Jesus comes to fulfil what their scriptures prophesied about him.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13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God of Abraham, Isaac and Jacob glorified his Son Jesus.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833758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14 and 15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283869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Jews killed the Prince of life, but God raised him from the dead.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428" y="3606297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18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11236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message preached by the prophets that Christ would suffer has been fulfilled.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491518" y="1312497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First-century Christian beliefs 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in this chapter.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19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Repentance was necessary so that their sins could be forgiven and they could be refreshed.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900018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20 and 21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7894" y="2904957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will send Jesus again as predicted by the prophets.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8232" y="3453021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22 and 23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90470" y="3457960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Moses said that God would raise up a prophet like him whom they would listen. Those who would not hear that prophet would be destroyed.</a:t>
            </a:r>
          </a:p>
        </p:txBody>
      </p:sp>
    </p:spTree>
    <p:extLst>
      <p:ext uri="{BB962C8B-B14F-4D97-AF65-F5344CB8AC3E}">
        <p14:creationId xmlns:p14="http://schemas.microsoft.com/office/powerpoint/2010/main" val="129660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25 and 26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Abraham was promised that all nations would be blessed through his offspring. Jesus was the promised offspring through whom the blessings would come.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25 Acts 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35206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2292</TotalTime>
  <Words>551</Words>
  <Application>Microsoft Office PowerPoint</Application>
  <PresentationFormat>On-screen Show (16:9)</PresentationFormat>
  <Paragraphs>137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174</cp:revision>
  <dcterms:created xsi:type="dcterms:W3CDTF">2020-04-16T13:12:45Z</dcterms:created>
  <dcterms:modified xsi:type="dcterms:W3CDTF">2020-04-23T07:48:54Z</dcterms:modified>
</cp:coreProperties>
</file>