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0" r:id="rId3"/>
    <p:sldId id="271" r:id="rId4"/>
    <p:sldId id="263" r:id="rId5"/>
    <p:sldId id="264" r:id="rId6"/>
    <p:sldId id="277" r:id="rId7"/>
    <p:sldId id="290" r:id="rId8"/>
    <p:sldId id="282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22/04/2020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22/04/2020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26 Acts 4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61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What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Peter told the rulers about the recent healing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What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the rulers did and the apostles’ reply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What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the very early first-century church did with their possessions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26 Acts 4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4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26 Acts 4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8147" y="1533159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4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the priests and Sadducees do to Peter and John and why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 priests and Sadducees arrested Peter and John because they were teaching the resurrection from the dead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5 to 7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the rulers do and what did they ask Peter and John?</a:t>
            </a: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gathered together from Jerusalem and they asked Peter and John how they healed the man who had been lame from birth.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26 Acts 4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61014" y="1444010"/>
            <a:ext cx="7379793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8 to 12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Peter tell them in reply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told them: 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they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healed the man through the name of Jesus Christ whom the rulers crucified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that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God had raised him from the dead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only way to salvation was through the name of Jesus Christ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13 to 18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the rulers say among themselves and what did they decide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couldn’t deny that a notable miracle had happened. They decided to tell them to stop preaching 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to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26 Acts 4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 bwMode="auto">
          <a:xfrm>
            <a:off x="1435997" y="1635646"/>
            <a:ext cx="7365751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19 to 22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Peter and John say in reply and what did the rulers do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Peter and John asked them if they should listen to them rather than to God. They told them they would continue preaching.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 rulers threatened them again and let them go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smtClean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smtClean="0">
                <a:solidFill>
                  <a:schemeClr val="tx1"/>
                </a:solidFill>
                <a:latin typeface="Chalkboard"/>
              </a:rPr>
              <a:t>23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to 28. What did the believers do and say when they heard what the chief priests and elders had told Peter and John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praised God and were encouraged that they had seen a fulfilment of 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David’s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prediction that rulers would oppose the Lord and his Christ. 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26 Acts 4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1046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 bwMode="auto">
          <a:xfrm>
            <a:off x="1435997" y="1635646"/>
            <a:ext cx="7240459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29 to 31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they ask the Lord to do?</a:t>
            </a: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asked the Lord to see their threats, and help them to preach boldly and to heal through Jesus’ 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name.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32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37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the very early believers do with their possessions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sold them and donated the money to a common fund to support the group of believers. 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26 Acts 4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61019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Related theme from v 12: 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Our </a:t>
            </a:r>
            <a:r>
              <a:rPr lang="en-GB" sz="1600" b="1" dirty="0">
                <a:solidFill>
                  <a:srgbClr val="333333"/>
                </a:solidFill>
                <a:latin typeface="Chalkboard"/>
              </a:rPr>
              <a:t>only hope of a long-term future is through Jesus Christ.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5" y="2235731"/>
            <a:ext cx="1113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John 3 v 15 and 16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35731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Those who believe in Jesus will have everlasting life.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5656" y="2833758"/>
            <a:ext cx="131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John 6 v 40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87894" y="283869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It is God’s will that anyone who believes in Jesus will be raised at the last day and have everlasting life.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1428" y="3606297"/>
            <a:ext cx="1610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John 20 v 30 and 31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23667" y="3611236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miracles performed by Jesus are proof that he is the Saviour for those who believe.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26 Acts 4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07009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26 Acts 4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2341</TotalTime>
  <Words>578</Words>
  <Application>Microsoft Office PowerPoint</Application>
  <PresentationFormat>On-screen Show (16:9)</PresentationFormat>
  <Paragraphs>99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181</cp:revision>
  <dcterms:created xsi:type="dcterms:W3CDTF">2020-04-16T13:12:45Z</dcterms:created>
  <dcterms:modified xsi:type="dcterms:W3CDTF">2020-04-22T06:23:36Z</dcterms:modified>
</cp:coreProperties>
</file>