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0" r:id="rId3"/>
    <p:sldId id="271" r:id="rId4"/>
    <p:sldId id="263" r:id="rId5"/>
    <p:sldId id="264" r:id="rId6"/>
    <p:sldId id="277" r:id="rId7"/>
    <p:sldId id="282" r:id="rId8"/>
    <p:sldId id="287" r:id="rId9"/>
    <p:sldId id="26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96" y="-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22/04/2020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22/04/2020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22/04/2020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22/04/2020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22/04/2020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995686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28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6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1425450" y="1414861"/>
            <a:ext cx="6400800" cy="3109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What we will see in this chapter: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How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a problem in church welfare was resolved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The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witness of Stephen and the opposition it caused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28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6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064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charRg st="79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043608" y="1820314"/>
            <a:ext cx="7056784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742950" marR="0" lvl="0" indent="-7429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AutoNum type="arabicPeriod"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Let us read Acts </a:t>
            </a: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6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/>
            </a:pP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28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6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 bwMode="auto">
          <a:xfrm>
            <a:off x="1458147" y="1533159"/>
            <a:ext cx="7239985" cy="30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problem did the church have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A complaint arose because the Hellenist [Greek] widows were being neglected in their daily support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2 to 4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the twelve say about the problem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It wasn’t appropriate that they should stop the preaching work, but they suggested that seven others be selected to sort the problem out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5 and 6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the twelve disciples do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They appointed seven men to ensure the Hellenist needy widows received as much care and help as their Jewish counterparts. They prayed and laid their hands on these men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  <a:endParaRPr lang="en-GB" sz="1600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28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6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 bwMode="auto">
          <a:xfrm>
            <a:off x="1461014" y="1538227"/>
            <a:ext cx="7379793" cy="347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7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was happening in Jerusalem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 number of believers was increasing greatly including many priests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8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was remarkable about Stephen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He was full of faith and power, performing great wonders and signs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9 to 12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those who disputed with him do and why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They stirred up the people and leaders, seized him, and brought him in to the council. They weren’t able to argue against what he said.</a:t>
            </a:r>
            <a:endParaRPr lang="en-GB" sz="1600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28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6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charRg st="277" end="4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 bwMode="auto">
          <a:xfrm>
            <a:off x="1482812" y="1635646"/>
            <a:ext cx="7365751" cy="36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13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to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15. 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What was Stephen accused of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He was accused of: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blaspheming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 temple and the law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saying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that Jesus will destroy the temple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saying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that Jesus will change Moses’ customs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28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6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31046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charRg st="41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62" name="TextBox 161"/>
          <p:cNvSpPr txBox="1"/>
          <p:nvPr/>
        </p:nvSpPr>
        <p:spPr>
          <a:xfrm>
            <a:off x="2344174" y="1851670"/>
            <a:ext cx="6312403" cy="268791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Main point(s)</a:t>
            </a:r>
            <a:endParaRPr lang="en-GB" sz="1600" b="1" kern="0" dirty="0" smtClean="0">
              <a:solidFill>
                <a:srgbClr val="000000"/>
              </a:solidFill>
              <a:latin typeface="Chalkboard"/>
            </a:endParaRPr>
          </a:p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95656" y="1843437"/>
            <a:ext cx="164661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95655" y="2235731"/>
            <a:ext cx="1090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Acts 11 v 28 to 30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384722" y="2235731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first-century believers send aid to their fellow believers 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in a time of famine.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1428" y="2900559"/>
            <a:ext cx="16108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Romans 15 v 25 to 27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23667" y="2905498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Believers in Macedonia and Achaia help poor believers in Jerusalem.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7731" y="3703718"/>
            <a:ext cx="1351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1 Timothy 6 v 17 and 18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19969" y="3708657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Timothy is told to tell the rich to be generous and ready to share.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28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6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 bwMode="auto">
          <a:xfrm>
            <a:off x="1491518" y="1059582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Related theme from v </a:t>
            </a: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1: </a:t>
            </a:r>
            <a:endParaRPr lang="en-GB" sz="1600" b="1" dirty="0" smtClean="0">
              <a:solidFill>
                <a:srgbClr val="333333"/>
              </a:solidFill>
              <a:latin typeface="Chalkboard"/>
            </a:endParaRP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Helping the needy.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07009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8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62" name="TextBox 161"/>
          <p:cNvSpPr txBox="1"/>
          <p:nvPr/>
        </p:nvSpPr>
        <p:spPr>
          <a:xfrm>
            <a:off x="2344174" y="1851670"/>
            <a:ext cx="6312403" cy="268791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Main point(s)</a:t>
            </a:r>
            <a:endParaRPr lang="en-GB" sz="1600" b="1" kern="0" dirty="0" smtClean="0">
              <a:solidFill>
                <a:srgbClr val="000000"/>
              </a:solidFill>
              <a:latin typeface="Chalkboard"/>
            </a:endParaRPr>
          </a:p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95656" y="1843437"/>
            <a:ext cx="164661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95654" y="2235731"/>
            <a:ext cx="1384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James 2 v 15 and 16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384722" y="2235731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James encourages believers to help fellow believers who have no clothes or food.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1428" y="2900559"/>
            <a:ext cx="16108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1 John 3 v 17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23667" y="2905498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John says that if we don’t respond to fellow believers needs, we aren’t showing God’s love.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28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6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 bwMode="auto">
          <a:xfrm>
            <a:off x="1491518" y="1059582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Related theme from v </a:t>
            </a: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1: </a:t>
            </a:r>
            <a:endParaRPr lang="en-GB" sz="1600" b="1" dirty="0" smtClean="0">
              <a:solidFill>
                <a:srgbClr val="333333"/>
              </a:solidFill>
              <a:latin typeface="Chalkboard"/>
            </a:endParaRP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Helping the needy.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84317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9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28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6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2507</TotalTime>
  <Words>501</Words>
  <Application>Microsoft Office PowerPoint</Application>
  <PresentationFormat>On-screen Show (16:9)</PresentationFormat>
  <Paragraphs>115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198</cp:revision>
  <dcterms:created xsi:type="dcterms:W3CDTF">2020-04-16T13:12:45Z</dcterms:created>
  <dcterms:modified xsi:type="dcterms:W3CDTF">2020-04-22T08:50:52Z</dcterms:modified>
</cp:coreProperties>
</file>