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64" r:id="rId6"/>
    <p:sldId id="277" r:id="rId7"/>
    <p:sldId id="282" r:id="rId8"/>
    <p:sldId id="287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96" y="-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22/04/2020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22/04/2020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a problem in church welfare was resolved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witness of Stephen and the opposition it caused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79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6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8147" y="1533159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problem did the church have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 complaint arose because the Hellenist [Greek] widows were being neglected in their daily support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 to 4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twelve say about the problem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It wasn’t appropriate that they should stop the preaching work, but they suggested that seven others be selected to sort the problem out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5 and 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twelve disciples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appointed seven men to ensure the Hellenist needy widows received as much care and help as their Jewish counterparts. They prayed and laid their hands on these men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4" y="1538227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7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happening in Jerusalem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number of believers was increasing greatly including many priests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remarkable about Stephen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was full of faith and power, performing great wonders and signs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9 to 12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those who disputed with him do and why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stirred up the people and leaders, seized him, and brought him in to the council. They weren’t able to argue against what he said.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277" end="4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82812" y="1635646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13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15.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was Stephen accused of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was accused of: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blaspheming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temple and the law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saying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that Jesus will destroy the temple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saying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that Jesus will change Moses’ customs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charRg st="4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b="1" kern="0" dirty="0" smtClean="0">
              <a:solidFill>
                <a:srgbClr val="000000"/>
              </a:solidFill>
              <a:latin typeface="Chalkboard"/>
            </a:endParaRP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5" y="2235731"/>
            <a:ext cx="1090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11 v 28 to 30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first-century believers send aid to their fellow believers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in a time of famine.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8" y="2900559"/>
            <a:ext cx="161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Romans 15 v 25 to 27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290549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Believers in Macedonia and Achaia help poor believers in Jerusalem.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7731" y="3703718"/>
            <a:ext cx="1351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Timothy 6 v 17 and 18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19969" y="37086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Timothy is told to tell the rich to be generous and ready to share.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1: 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Helping the needy.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700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b="1" kern="0" dirty="0" smtClean="0">
              <a:solidFill>
                <a:srgbClr val="000000"/>
              </a:solidFill>
              <a:latin typeface="Chalkboard"/>
            </a:endParaRP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4" y="2235731"/>
            <a:ext cx="138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James 2 v 15 and 16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James encourages believers to help fellow believers who have no clothes or food.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8" y="2900559"/>
            <a:ext cx="1610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John 3 v 17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290549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says that if we don’t respond to fellow believers needs, we aren’t showing God’s love.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1: 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Helping the needy.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84317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28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6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2507</TotalTime>
  <Words>501</Words>
  <Application>Microsoft Office PowerPoint</Application>
  <PresentationFormat>On-screen Show (16:9)</PresentationFormat>
  <Paragraphs>115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198</cp:revision>
  <dcterms:created xsi:type="dcterms:W3CDTF">2020-04-16T13:12:45Z</dcterms:created>
  <dcterms:modified xsi:type="dcterms:W3CDTF">2020-04-22T08:50:52Z</dcterms:modified>
</cp:coreProperties>
</file>