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70" r:id="rId3"/>
    <p:sldId id="271" r:id="rId4"/>
    <p:sldId id="263" r:id="rId5"/>
    <p:sldId id="264" r:id="rId6"/>
    <p:sldId id="277" r:id="rId7"/>
    <p:sldId id="288" r:id="rId8"/>
    <p:sldId id="282" r:id="rId9"/>
    <p:sldId id="291" r:id="rId10"/>
    <p:sldId id="267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96" y="-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326A4-804C-4A9B-AEC9-A164EE5F15F5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C2654-9F2F-4EE6-8960-8A8F70BB0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7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3AE3EAE-4331-4A0A-AFB2-6F7CFB61B82F}" type="datetime1">
              <a:rPr lang="en-GB" smtClean="0"/>
              <a:t>22/04/2020</a:t>
            </a:fld>
            <a:endParaRPr lang="en-GB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4698207"/>
            <a:ext cx="2133600" cy="288131"/>
          </a:xfrm>
        </p:spPr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60CB75-5D38-4A2C-BB8F-5490F8447F5D}" type="datetime1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79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D9490F-3E72-4D18-B232-FCFF23BA85C5}" type="datetime1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4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0F9D5F-D86B-4024-A2D8-C06013EEB54C}" type="datetime1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99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E686C4-8C74-4C58-96BE-A623C96B0684}" type="datetime1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08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46B90E-9489-42CA-BC83-A3C368875A4C}" type="datetime1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6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ACEB83-0C13-4532-938C-47B0EB1550CE}" type="datetime1">
              <a:rPr lang="en-GB" smtClean="0"/>
              <a:t>22/04/2020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8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09BCB5-6252-4573-AE97-8D57E600895D}" type="datetime1">
              <a:rPr lang="en-GB" smtClean="0"/>
              <a:t>22/04/2020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1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A93477-4BB0-4E1C-899A-7221FA24AB95}" type="datetime1">
              <a:rPr lang="en-GB" smtClean="0"/>
              <a:t>22/04/2020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8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49B69D-3A1C-4F08-A0CF-A39E9C290EB4}" type="datetime1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87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3D4787-FE8D-494C-A9BB-AD9B5E0CCE4D}" type="datetime1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10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05979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98207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6A627E77-7189-4C90-BB96-82DA6C4A0A12}" type="datetime1">
              <a:rPr lang="en-GB" smtClean="0"/>
              <a:t>22/04/2020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98207"/>
            <a:ext cx="2895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00588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 smtClean="0">
                <a:solidFill>
                  <a:schemeClr val="tx1"/>
                </a:solidFill>
                <a:latin typeface="Chalkboard"/>
              </a:rPr>
              <a:t>Understand your Bible</a:t>
            </a:r>
            <a:endParaRPr lang="en-GB" sz="28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425450" y="1995686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Welcome</a:t>
            </a:r>
            <a:endParaRPr kumimoji="0" lang="en-GB" sz="40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 smtClean="0">
                <a:solidFill>
                  <a:schemeClr val="tx1"/>
                </a:solidFill>
                <a:latin typeface="Chalkboard"/>
              </a:rPr>
              <a:t>understandyourbible.org</a:t>
            </a:r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 smtClean="0">
                <a:solidFill>
                  <a:schemeClr val="tx1"/>
                </a:solidFill>
                <a:latin typeface="Chalkboard"/>
              </a:rPr>
              <a:t>1</a:t>
            </a:fld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30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8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561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10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258213" y="1820314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Comments or questions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30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8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941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2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 bwMode="auto">
          <a:xfrm>
            <a:off x="1425450" y="1414861"/>
            <a:ext cx="6400800" cy="3109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GB" sz="1600" b="1" dirty="0" smtClean="0">
                <a:solidFill>
                  <a:schemeClr val="tx1"/>
                </a:solidFill>
                <a:latin typeface="Chalkboard"/>
              </a:rPr>
              <a:t>What we will see in this chapter: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The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effect of Saul’s persecution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Two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very different converts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30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8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06426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charRg st="67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3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043608" y="1820314"/>
            <a:ext cx="7056784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742950" marR="0" lvl="0" indent="-7429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AutoNum type="arabicPeriod"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Let us read Acts </a:t>
            </a: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8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tabLst/>
              <a:defRPr/>
            </a:pP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30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8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28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4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24" name="Subtitle 2"/>
          <p:cNvSpPr txBox="1">
            <a:spLocks/>
          </p:cNvSpPr>
          <p:nvPr/>
        </p:nvSpPr>
        <p:spPr bwMode="auto">
          <a:xfrm>
            <a:off x="1458147" y="1635646"/>
            <a:ext cx="7239985" cy="303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1 to 3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was Saul doing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Saul was increasing his persecution of the believers who fled to Judea and Samaria. He was entering houses and taking believers to prison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4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was the effect of Saul’s actions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Believers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preached the word wherever they went. </a:t>
            </a:r>
            <a:endParaRPr lang="en-GB" sz="1600" kern="0" dirty="0" smtClean="0">
              <a:solidFill>
                <a:schemeClr val="tx1"/>
              </a:solidFill>
              <a:latin typeface="Chalkboard"/>
            </a:endParaRP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5 to 8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Philip do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Philip when went to Samaria where many listened to his preaching. He also healed many paralysed and lame people.</a:t>
            </a:r>
            <a:endParaRPr lang="en-GB" sz="1600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30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8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charRg st="293" end="4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5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 bwMode="auto">
          <a:xfrm>
            <a:off x="1461014" y="1538227"/>
            <a:ext cx="7379793" cy="3471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9 to 13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are we told about Simon before and after he believed?</a:t>
            </a:r>
            <a:endParaRPr lang="en-GB" sz="1600" b="1" kern="0" dirty="0" smtClean="0">
              <a:solidFill>
                <a:schemeClr val="tx1"/>
              </a:solidFill>
              <a:latin typeface="Chalkboard"/>
            </a:endParaRP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Before believing he:</a:t>
            </a:r>
          </a:p>
          <a:p>
            <a:pPr marL="1028700" lvl="1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practised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sorcery in the city </a:t>
            </a:r>
          </a:p>
          <a:p>
            <a:pPr marL="1028700" lvl="1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amazed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the people of Samaria </a:t>
            </a:r>
          </a:p>
          <a:p>
            <a:pPr marL="1028700" lvl="1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made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himself out to be some great one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After believing, he was baptised and was amazed at the signs and wonders he saw Philip doing.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14 to 17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Why were Peter and John sent to Samaria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They were sent to the believers in Samaria so that they might receive the Holy Spirit.</a:t>
            </a:r>
            <a:endParaRPr lang="en-GB" sz="1600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30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8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charRg st="337" end="4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6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 bwMode="auto">
          <a:xfrm>
            <a:off x="1482811" y="1494255"/>
            <a:ext cx="7365751" cy="36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18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to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24. 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What did Simon do and how did Peter react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He offered money to have the ability to give the Holy Spirit to people.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Peter reprimanded him for thinking God’s gift could be bought with money and told him to repent so that he could be forgiven.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25 and 26. What do the apostles then do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After more preaching, they all returned to Jerusalem except Philip who is told by an angel to go south towards Gaza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27 to 30. Who did Philip meet and what are we told about him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He met an Ethiopian eunuch who was the treasurer of Candace, Queen of the Ethiopians. After worshipping in Jerusalem, he was reading Isaiah on his way home. 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30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8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31046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7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 bwMode="auto">
          <a:xfrm>
            <a:off x="1482812" y="1419622"/>
            <a:ext cx="7121635" cy="36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31 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to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35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the eunuch ask Philip and what did Philip say in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reply?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The eunuch asked who the prophet was talking about.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After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explaining that he was reading a prophecy about Jesus, Philip preached to him about Christ.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36 to 40. What was the eunuch’s response and what did they do?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When he saw water, he asked to be baptised. 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They then both went into the water and Philip baptised the eunuch.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endParaRPr lang="en-GB" sz="1600" kern="0" dirty="0" smtClean="0">
              <a:solidFill>
                <a:schemeClr val="tx1"/>
              </a:solidFill>
              <a:latin typeface="Chalkboard"/>
            </a:endParaRPr>
          </a:p>
          <a:p>
            <a:pPr algn="l">
              <a:lnSpc>
                <a:spcPts val="2300"/>
              </a:lnSpc>
              <a:spcBef>
                <a:spcPts val="0"/>
              </a:spcBef>
            </a:pPr>
            <a:endParaRPr lang="en-GB" sz="16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30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8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9539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8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162" name="TextBox 161"/>
          <p:cNvSpPr txBox="1"/>
          <p:nvPr/>
        </p:nvSpPr>
        <p:spPr>
          <a:xfrm>
            <a:off x="2344174" y="1851670"/>
            <a:ext cx="6312403" cy="268791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Main point(s)</a:t>
            </a:r>
            <a:endParaRPr lang="en-GB" sz="1600" b="1" kern="0" dirty="0" smtClean="0">
              <a:solidFill>
                <a:srgbClr val="000000"/>
              </a:solidFill>
              <a:latin typeface="Chalkboard"/>
            </a:endParaRPr>
          </a:p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95656" y="1843437"/>
            <a:ext cx="1646618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Verse(s)</a:t>
            </a: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595655" y="2235731"/>
            <a:ext cx="1240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Matthew 28 v 18 to 20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2384722" y="2235731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Jesus instructs his apostles to teach others what he has taught them. They are then to be baptised.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1429" y="2900559"/>
            <a:ext cx="11322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Mark 16 v 15 and 16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23667" y="2905498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Jesus’ instruction in Mark's gospel shows that both belief and baptism are essential for salvation.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7732" y="3703718"/>
            <a:ext cx="1207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Acts 10 v 46 to 48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19969" y="3708657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Cornelius, and others with him, are baptised after they are given Holy Spirit gifts. 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 bwMode="auto">
          <a:xfrm>
            <a:off x="1491518" y="1059582"/>
            <a:ext cx="671982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Related theme from v </a:t>
            </a: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38: </a:t>
            </a:r>
            <a:endParaRPr lang="en-GB" sz="1600" b="1" dirty="0" smtClean="0">
              <a:solidFill>
                <a:srgbClr val="333333"/>
              </a:solidFill>
              <a:latin typeface="Chalkboard"/>
            </a:endParaRP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The importance of belief and baptism.</a:t>
            </a:r>
            <a:endParaRPr lang="en-GB" sz="1600" b="1" dirty="0">
              <a:solidFill>
                <a:srgbClr val="333333"/>
              </a:solidFill>
              <a:latin typeface="Chalkboard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30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8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07009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9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162" name="TextBox 161"/>
          <p:cNvSpPr txBox="1"/>
          <p:nvPr/>
        </p:nvSpPr>
        <p:spPr>
          <a:xfrm>
            <a:off x="2344174" y="1851670"/>
            <a:ext cx="6312403" cy="268791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Main point(s)</a:t>
            </a:r>
            <a:endParaRPr lang="en-GB" sz="1600" b="1" kern="0" dirty="0" smtClean="0">
              <a:solidFill>
                <a:srgbClr val="000000"/>
              </a:solidFill>
              <a:latin typeface="Chalkboard"/>
            </a:endParaRPr>
          </a:p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95656" y="1843437"/>
            <a:ext cx="1646618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Verse(s)</a:t>
            </a: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595656" y="2235731"/>
            <a:ext cx="1090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Acts 16 v 29 to 34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2384722" y="2235731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The Philippian jailor and his family are baptised after believing. 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1429" y="2900559"/>
            <a:ext cx="1348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Romans 6 v 3 to 7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23667" y="2905498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Baptism represents the death of a life in bondage to sin and the resurrection to a new way of life free from bondage to sin. 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7732" y="3703718"/>
            <a:ext cx="10585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1 Peter 3 v 21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19969" y="3708657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Baptism is not just like having a bath. It is the response that God requires through the resurrection of Jesus Christ.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30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8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 bwMode="auto">
          <a:xfrm>
            <a:off x="1491518" y="1059582"/>
            <a:ext cx="671982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Related theme from v </a:t>
            </a: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38: </a:t>
            </a:r>
            <a:endParaRPr lang="en-GB" sz="1600" b="1" dirty="0" smtClean="0">
              <a:solidFill>
                <a:srgbClr val="333333"/>
              </a:solidFill>
              <a:latin typeface="Chalkboard"/>
            </a:endParaRP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The importance of belief and baptism.</a:t>
            </a:r>
            <a:endParaRPr lang="en-GB" sz="1600" b="1" dirty="0">
              <a:solidFill>
                <a:srgbClr val="333333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84708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ertical and Horizontal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template</Template>
  <TotalTime>2640</TotalTime>
  <Words>720</Words>
  <Application>Microsoft Office PowerPoint</Application>
  <PresentationFormat>On-screen Show (16:9)</PresentationFormat>
  <Paragraphs>133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Vertical and Horizontal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</dc:creator>
  <cp:lastModifiedBy>Lawrence</cp:lastModifiedBy>
  <cp:revision>212</cp:revision>
  <dcterms:created xsi:type="dcterms:W3CDTF">2020-04-16T13:12:45Z</dcterms:created>
  <dcterms:modified xsi:type="dcterms:W3CDTF">2020-04-22T11:04:27Z</dcterms:modified>
</cp:coreProperties>
</file>