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70" r:id="rId3"/>
    <p:sldId id="271" r:id="rId4"/>
    <p:sldId id="263" r:id="rId5"/>
    <p:sldId id="264" r:id="rId6"/>
    <p:sldId id="277" r:id="rId7"/>
    <p:sldId id="278" r:id="rId8"/>
    <p:sldId id="266" r:id="rId9"/>
    <p:sldId id="275" r:id="rId10"/>
    <p:sldId id="267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20/04/2020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20/04/2020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20/04/2020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20/04/2020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20/04/2020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16 Mark 10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10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16 Mark 10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16 Mark 10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 bwMode="auto">
          <a:xfrm>
            <a:off x="1251273" y="1707654"/>
            <a:ext cx="6400800" cy="3109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What we will see in this chapter: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Jesus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’ teaching on divorce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Jesus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’ guidance on how we should live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James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and John showed a wrong attitude</a:t>
            </a: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1. Let us read Mark 10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16 Mark 10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16 Mark 10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046141" y="1414861"/>
            <a:ext cx="7523811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 to 12. What did Jesus say about divorce in answer to a trick question?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He reminded them what Moses said in the law. He then told them that the principles of marriage were laid out at creation. Divorce and remarriage resulted in adultery.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13 to 16. Who did Jesus say will enter God’s Kingdom?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Those with a child-like spirit will inherit the Kingdom of God.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17 to 20. What was the rich young man’s reaction to Jesus’ comments about the law?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He replied that he had kept the commandments from his youth. 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42" name="Subtitle 2"/>
          <p:cNvSpPr txBox="1">
            <a:spLocks/>
          </p:cNvSpPr>
          <p:nvPr/>
        </p:nvSpPr>
        <p:spPr bwMode="auto">
          <a:xfrm>
            <a:off x="1115616" y="1563638"/>
            <a:ext cx="7523811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21 and 22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was his reaction to the idea of giving away his possessions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was sorrowful when Jesus asked him to sell what he had and give it to the poor.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23 to 31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do we learn about having riches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Riches make it difficult to enter God’s kingdom.</a:t>
            </a:r>
            <a:endParaRPr lang="en-GB" sz="1600" kern="0" dirty="0" smtClean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16 Mark 10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6" name="Subtitle 2"/>
          <p:cNvSpPr txBox="1">
            <a:spLocks/>
          </p:cNvSpPr>
          <p:nvPr/>
        </p:nvSpPr>
        <p:spPr bwMode="auto">
          <a:xfrm>
            <a:off x="1032732" y="1438144"/>
            <a:ext cx="7365751" cy="36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32 to 34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What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warning did Jesus repeat to his disciples and what extra detail did he give? (See Mark 9 v 30 to 32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)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Jesus told his disciples that he was going to be given over to the scribes and priests, be ill-treated and then die in Jerusalem.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added that he would be mocked and scourged.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35 to 45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was wrong with the request of James and John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They asked Jesus for something that only God could give. Jesus said that we should not aspire to greatness, but to service. </a:t>
            </a:r>
            <a:endParaRPr lang="en-GB" sz="1600" kern="0" dirty="0" smtClean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16 Mark 10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31046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 bwMode="auto">
          <a:xfrm>
            <a:off x="986792" y="1491630"/>
            <a:ext cx="7365751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46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to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48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Who did Jesus meet coming out of Jericho and what did he say to Jesus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Jesus met a blind man who said “Jesus, you son of David, have mercy on me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.”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49 to 52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the blind man do when Jesus called him and why did Jesus say he could heal him?</a:t>
            </a:r>
            <a:endParaRPr lang="en-GB" sz="1600" b="1" kern="0" dirty="0" smtClean="0">
              <a:solidFill>
                <a:schemeClr val="tx1"/>
              </a:solidFill>
              <a:latin typeface="Chalkboard"/>
            </a:endParaRP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 blind man cast away his cloak and came to Jesus.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Jesus healed him because he had faith.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16 Mark 10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889584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62" name="Subtitle 2"/>
          <p:cNvSpPr txBox="1">
            <a:spLocks/>
          </p:cNvSpPr>
          <p:nvPr/>
        </p:nvSpPr>
        <p:spPr bwMode="auto">
          <a:xfrm>
            <a:off x="1491519" y="1059582"/>
            <a:ext cx="590465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 from v 23: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The </a:t>
            </a:r>
            <a:r>
              <a:rPr lang="en-GB" sz="1600" b="1" dirty="0">
                <a:solidFill>
                  <a:srgbClr val="333333"/>
                </a:solidFill>
                <a:latin typeface="Chalkboard"/>
              </a:rPr>
              <a:t>danger of riches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2401146" y="1851670"/>
            <a:ext cx="5673774" cy="270586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Chalkboard"/>
              </a:rPr>
              <a:t>Main point(s)</a:t>
            </a:r>
            <a:endParaRPr kumimoji="0" lang="en-GB" sz="16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17877" y="1836811"/>
            <a:ext cx="1724397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Chalkboard"/>
              </a:rPr>
              <a:t>Verse(s)</a:t>
            </a:r>
            <a:endParaRPr kumimoji="0" lang="en-GB" sz="16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722538" y="2268861"/>
            <a:ext cx="1462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Psalms 49 v 6 to 10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2431258" y="2268861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Riches can't buy life after this one ends.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707851" y="2915118"/>
            <a:ext cx="1534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Proverbs 22 v 1 to 4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2423668" y="2902388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en-GB" sz="1600" dirty="0">
                <a:latin typeface="Chalkboard"/>
              </a:rPr>
              <a:t>There are more important things in life than trying to be rich..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722538" y="3636280"/>
            <a:ext cx="1595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Proverbs 28 v 11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2463256" y="3626875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Being rich encourages pride.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16 Mark 10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/>
      <p:bldP spid="166" grpId="0"/>
      <p:bldP spid="167" grpId="0"/>
      <p:bldP spid="168" grpId="0"/>
      <p:bldP spid="1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79" name="Subtitle 2"/>
          <p:cNvSpPr txBox="1">
            <a:spLocks/>
          </p:cNvSpPr>
          <p:nvPr/>
        </p:nvSpPr>
        <p:spPr bwMode="auto">
          <a:xfrm>
            <a:off x="1491519" y="1059582"/>
            <a:ext cx="2952328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 from v 23: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The </a:t>
            </a:r>
            <a:r>
              <a:rPr lang="en-GB" sz="1600" b="1" dirty="0">
                <a:solidFill>
                  <a:srgbClr val="333333"/>
                </a:solidFill>
                <a:latin typeface="Chalkboard"/>
              </a:rPr>
              <a:t>danger of riches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2566839" y="1770467"/>
            <a:ext cx="5673774" cy="270586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Chalkboard"/>
              </a:rPr>
              <a:t>Main point(s)</a:t>
            </a:r>
            <a:endParaRPr kumimoji="0" lang="en-GB" sz="16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929545" y="1755608"/>
            <a:ext cx="151216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Chalkboard"/>
              </a:rPr>
              <a:t>Verse(s)</a:t>
            </a:r>
            <a:endParaRPr kumimoji="0" lang="en-GB" sz="16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1006171" y="2187658"/>
            <a:ext cx="1289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1 Timothy 6 v 9 and 10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2596951" y="2187656"/>
            <a:ext cx="5787678" cy="1918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The apostle Paul warns Timothy:</a:t>
            </a:r>
          </a:p>
          <a:p>
            <a:pPr marL="742950" lvl="1" indent="-285750" fontAlgn="base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GB" sz="1600" dirty="0" smtClean="0">
                <a:latin typeface="Chalkboard"/>
              </a:rPr>
              <a:t>those </a:t>
            </a:r>
            <a:r>
              <a:rPr lang="en-GB" sz="1600" dirty="0">
                <a:latin typeface="Chalkboard"/>
              </a:rPr>
              <a:t>who want to be rich are on a road to ruin and destruction</a:t>
            </a:r>
          </a:p>
          <a:p>
            <a:pPr marL="742950" lvl="1" indent="-285750" fontAlgn="base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GB" sz="1600" dirty="0" smtClean="0">
                <a:latin typeface="Chalkboard"/>
              </a:rPr>
              <a:t>the </a:t>
            </a:r>
            <a:r>
              <a:rPr lang="en-GB" sz="1600" dirty="0">
                <a:latin typeface="Chalkboard"/>
              </a:rPr>
              <a:t>love of money results in all kinds of evil</a:t>
            </a:r>
          </a:p>
          <a:p>
            <a:pPr marL="742950" lvl="1" indent="-285750" fontAlgn="base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GB" sz="1600" dirty="0" smtClean="0">
                <a:latin typeface="Chalkboard"/>
              </a:rPr>
              <a:t>loving </a:t>
            </a:r>
            <a:r>
              <a:rPr lang="en-GB" sz="1600" dirty="0">
                <a:latin typeface="Chalkboard"/>
              </a:rPr>
              <a:t>money can lead us away from the faith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600" dirty="0">
              <a:latin typeface="Chalkboard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16 Mark 10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500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1605</TotalTime>
  <Words>634</Words>
  <Application>Microsoft Office PowerPoint</Application>
  <PresentationFormat>On-screen Show (16:9)</PresentationFormat>
  <Paragraphs>128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103</cp:revision>
  <dcterms:created xsi:type="dcterms:W3CDTF">2020-04-16T13:12:45Z</dcterms:created>
  <dcterms:modified xsi:type="dcterms:W3CDTF">2020-04-20T09:38:58Z</dcterms:modified>
</cp:coreProperties>
</file>