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70" r:id="rId3"/>
    <p:sldId id="271" r:id="rId4"/>
    <p:sldId id="263" r:id="rId5"/>
    <p:sldId id="264" r:id="rId6"/>
    <p:sldId id="277" r:id="rId7"/>
    <p:sldId id="278" r:id="rId8"/>
    <p:sldId id="266" r:id="rId9"/>
    <p:sldId id="275" r:id="rId10"/>
    <p:sldId id="267"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7" d="100"/>
          <a:sy n="147" d="100"/>
        </p:scale>
        <p:origin x="-594"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F326A4-804C-4A9B-AEC9-A164EE5F15F5}" type="datetimeFigureOut">
              <a:rPr lang="en-GB" smtClean="0"/>
              <a:t>20/04/2020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smtClean="0"/>
              <a:t>1</a:t>
            </a:fld>
            <a:endParaRPr lang="en-GB"/>
          </a:p>
        </p:txBody>
      </p:sp>
    </p:spTree>
    <p:extLst>
      <p:ext uri="{BB962C8B-B14F-4D97-AF65-F5344CB8AC3E}">
        <p14:creationId xmlns:p14="http://schemas.microsoft.com/office/powerpoint/2010/main" val="1347619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smtClean="0"/>
              <a:t>Click to edit Master title style</a:t>
            </a:r>
            <a:endParaRPr lang="en-GB" altLang="en-US" noProof="0" smtClean="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smtClean="0"/>
              <a:t>Click to edit Master subtitle style</a:t>
            </a:r>
            <a:endParaRPr lang="en-GB" altLang="en-US" noProof="0" smtClean="0"/>
          </a:p>
        </p:txBody>
      </p:sp>
      <p:sp>
        <p:nvSpPr>
          <p:cNvPr id="3104" name="Rectangle 32"/>
          <p:cNvSpPr>
            <a:spLocks noGrp="1" noChangeArrowheads="1"/>
          </p:cNvSpPr>
          <p:nvPr>
            <p:ph type="dt" sz="half" idx="2"/>
          </p:nvPr>
        </p:nvSpPr>
        <p:spPr/>
        <p:txBody>
          <a:bodyPr/>
          <a:lstStyle>
            <a:lvl1pPr>
              <a:defRPr/>
            </a:lvl1pPr>
          </a:lstStyle>
          <a:p>
            <a:fld id="{F3AE3EAE-4331-4A0A-AFB2-6F7CFB61B82F}" type="datetime1">
              <a:rPr lang="en-GB" smtClean="0"/>
              <a:t>20/04/2020</a:t>
            </a:fld>
            <a:endParaRPr lang="en-GB"/>
          </a:p>
        </p:txBody>
      </p:sp>
      <p:sp>
        <p:nvSpPr>
          <p:cNvPr id="3105" name="Rectangle 33"/>
          <p:cNvSpPr>
            <a:spLocks noGrp="1" noChangeArrowheads="1"/>
          </p:cNvSpPr>
          <p:nvPr>
            <p:ph type="ftr" sz="quarter" idx="3"/>
          </p:nvPr>
        </p:nvSpPr>
        <p:spPr/>
        <p:txBody>
          <a:bodyPr/>
          <a:lstStyle>
            <a:lvl1pPr>
              <a:defRPr/>
            </a:lvl1pPr>
          </a:lstStyle>
          <a:p>
            <a:r>
              <a:rPr lang="en-GB" smtClean="0"/>
              <a:t>understandyourbible.org</a:t>
            </a:r>
            <a:endParaRPr lang="en-GB"/>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F560CB75-5D38-4A2C-BB8F-5490F8447F5D}" type="datetime1">
              <a:rPr lang="en-GB" smtClean="0"/>
              <a:t>20/04/2020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35D9490F-3E72-4D18-B232-FCFF23BA85C5}" type="datetime1">
              <a:rPr lang="en-GB" smtClean="0"/>
              <a:t>20/04/2020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D30F9D5F-D86B-4024-A2D8-C06013EEB54C}" type="datetime1">
              <a:rPr lang="en-GB" smtClean="0"/>
              <a:t>20/04/2020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1E686C4-8C74-4C58-96BE-A623C96B0684}" type="datetime1">
              <a:rPr lang="en-GB" smtClean="0"/>
              <a:t>20/04/2020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8A46B90E-9489-42CA-BC83-A3C368875A4C}" type="datetime1">
              <a:rPr lang="en-GB" smtClean="0"/>
              <a:t>20/04/2020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45ACEB83-0C13-4532-938C-47B0EB1550CE}" type="datetime1">
              <a:rPr lang="en-GB" smtClean="0"/>
              <a:t>20/04/2020</a:t>
            </a:fld>
            <a:endParaRPr lang="en-GB"/>
          </a:p>
        </p:txBody>
      </p:sp>
      <p:sp>
        <p:nvSpPr>
          <p:cNvPr id="8" name="Footer Placeholder 7"/>
          <p:cNvSpPr>
            <a:spLocks noGrp="1"/>
          </p:cNvSpPr>
          <p:nvPr>
            <p:ph type="ftr" sz="quarter" idx="11"/>
          </p:nvPr>
        </p:nvSpPr>
        <p:spPr/>
        <p:txBody>
          <a:bodyPr/>
          <a:lstStyle>
            <a:lvl1pPr>
              <a:defRPr/>
            </a:lvl1pPr>
          </a:lstStyle>
          <a:p>
            <a:r>
              <a:rPr lang="en-GB" smtClean="0"/>
              <a:t>understandyourbible.org</a:t>
            </a:r>
            <a:endParaRPr lang="en-GB"/>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AE09BCB5-6252-4573-AE97-8D57E600895D}" type="datetime1">
              <a:rPr lang="en-GB" smtClean="0"/>
              <a:t>20/04/2020</a:t>
            </a:fld>
            <a:endParaRPr lang="en-GB"/>
          </a:p>
        </p:txBody>
      </p:sp>
      <p:sp>
        <p:nvSpPr>
          <p:cNvPr id="4" name="Footer Placeholder 3"/>
          <p:cNvSpPr>
            <a:spLocks noGrp="1"/>
          </p:cNvSpPr>
          <p:nvPr>
            <p:ph type="ftr" sz="quarter" idx="11"/>
          </p:nvPr>
        </p:nvSpPr>
        <p:spPr/>
        <p:txBody>
          <a:bodyPr/>
          <a:lstStyle>
            <a:lvl1pPr>
              <a:defRPr/>
            </a:lvl1pPr>
          </a:lstStyle>
          <a:p>
            <a:r>
              <a:rPr lang="en-GB" smtClean="0"/>
              <a:t>understandyourbible.org</a:t>
            </a:r>
            <a:endParaRPr lang="en-GB"/>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4A93477-4BB0-4E1C-899A-7221FA24AB95}" type="datetime1">
              <a:rPr lang="en-GB" smtClean="0"/>
              <a:t>20/04/2020</a:t>
            </a:fld>
            <a:endParaRPr lang="en-GB"/>
          </a:p>
        </p:txBody>
      </p:sp>
      <p:sp>
        <p:nvSpPr>
          <p:cNvPr id="3" name="Footer Placeholder 2"/>
          <p:cNvSpPr>
            <a:spLocks noGrp="1"/>
          </p:cNvSpPr>
          <p:nvPr>
            <p:ph type="ftr" sz="quarter" idx="11"/>
          </p:nvPr>
        </p:nvSpPr>
        <p:spPr/>
        <p:txBody>
          <a:bodyPr/>
          <a:lstStyle>
            <a:lvl1pPr>
              <a:defRPr/>
            </a:lvl1pPr>
          </a:lstStyle>
          <a:p>
            <a:r>
              <a:rPr lang="en-GB" smtClean="0"/>
              <a:t>understandyourbible.org</a:t>
            </a:r>
            <a:endParaRPr lang="en-GB"/>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649B69D-3A1C-4F08-A0CF-A39E9C290EB4}" type="datetime1">
              <a:rPr lang="en-GB" smtClean="0"/>
              <a:t>20/04/2020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53D4787-FE8D-494C-A9BB-AD9B5E0CCE4D}" type="datetime1">
              <a:rPr lang="en-GB" smtClean="0"/>
              <a:t>20/04/2020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6A627E77-7189-4C90-BB96-82DA6C4A0A12}" type="datetime1">
              <a:rPr lang="en-GB" smtClean="0"/>
              <a:t>20/04/2020</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smtClean="0"/>
              <a:t>understandyourbible.org</a:t>
            </a:r>
            <a:endParaRPr lang="en-GB"/>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smtClean="0">
                <a:solidFill>
                  <a:schemeClr val="tx1"/>
                </a:solidFill>
                <a:latin typeface="Chalkboard"/>
              </a:rPr>
              <a:t>Understand your Bible</a:t>
            </a:r>
            <a:endParaRPr lang="en-GB" sz="2800" b="1" kern="0" dirty="0">
              <a:solidFill>
                <a:schemeClr val="tx1"/>
              </a:solidFill>
              <a:latin typeface="Chalkboard"/>
            </a:endParaRPr>
          </a:p>
        </p:txBody>
      </p:sp>
      <p:sp>
        <p:nvSpPr>
          <p:cNvPr id="12" name="Subtitle 2"/>
          <p:cNvSpPr txBox="1">
            <a:spLocks/>
          </p:cNvSpPr>
          <p:nvPr/>
        </p:nvSpPr>
        <p:spPr bwMode="auto">
          <a:xfrm>
            <a:off x="1425450" y="1995686"/>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smtClean="0">
                <a:ln>
                  <a:noFill/>
                </a:ln>
                <a:solidFill>
                  <a:srgbClr val="333333"/>
                </a:solidFill>
                <a:effectLst/>
                <a:uLnTx/>
                <a:uFillTx/>
                <a:latin typeface="Chalkboard"/>
                <a:ea typeface="+mn-ea"/>
                <a:cs typeface="+mn-cs"/>
              </a:rPr>
              <a:t>Welcome</a:t>
            </a:r>
            <a:endParaRPr kumimoji="0" lang="en-GB" sz="40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3" name="Footer Placeholder 12"/>
          <p:cNvSpPr>
            <a:spLocks noGrp="1"/>
          </p:cNvSpPr>
          <p:nvPr>
            <p:ph type="ftr" sz="quarter" idx="3"/>
          </p:nvPr>
        </p:nvSpPr>
        <p:spPr/>
        <p:txBody>
          <a:bodyPr/>
          <a:lstStyle/>
          <a:p>
            <a:r>
              <a:rPr lang="en-GB" sz="1200" dirty="0" smtClean="0">
                <a:solidFill>
                  <a:schemeClr val="tx1"/>
                </a:solidFill>
                <a:latin typeface="Chalkboard"/>
              </a:rPr>
              <a:t>understandyourbible.org</a:t>
            </a:r>
            <a:endParaRPr lang="en-GB" sz="1200" dirty="0">
              <a:solidFill>
                <a:schemeClr val="tx1"/>
              </a:solidFill>
              <a:latin typeface="Chalkboard"/>
            </a:endParaRPr>
          </a:p>
        </p:txBody>
      </p:sp>
      <p:sp>
        <p:nvSpPr>
          <p:cNvPr id="14" name="Slide Number Placeholder 13"/>
          <p:cNvSpPr>
            <a:spLocks noGrp="1"/>
          </p:cNvSpPr>
          <p:nvPr>
            <p:ph type="sldNum" sz="quarter" idx="4"/>
          </p:nvPr>
        </p:nvSpPr>
        <p:spPr/>
        <p:txBody>
          <a:bodyPr/>
          <a:lstStyle/>
          <a:p>
            <a:fld id="{63C520B5-213A-4CB4-BF22-D563061A5350}" type="slidenum">
              <a:rPr lang="en-GB" sz="1200" smtClean="0">
                <a:solidFill>
                  <a:schemeClr val="tx1"/>
                </a:solidFill>
                <a:latin typeface="Chalkboard"/>
              </a:rPr>
              <a:t>1</a:t>
            </a:fld>
            <a:endParaRPr lang="en-GB" sz="1200" dirty="0">
              <a:solidFill>
                <a:schemeClr val="tx1"/>
              </a:solidFill>
              <a:latin typeface="Chalkboard"/>
            </a:endParaRPr>
          </a:p>
        </p:txBody>
      </p:sp>
      <p:sp>
        <p:nvSpPr>
          <p:cNvPr id="9"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17 Mark 11</a:t>
            </a:r>
            <a:endParaRPr lang="en-GB" sz="2000" b="1" kern="0" dirty="0">
              <a:solidFill>
                <a:srgbClr val="000000"/>
              </a:solidFill>
              <a:latin typeface="Chalkboard"/>
            </a:endParaRPr>
          </a:p>
        </p:txBody>
      </p:sp>
    </p:spTree>
    <p:extLst>
      <p:ext uri="{BB962C8B-B14F-4D97-AF65-F5344CB8AC3E}">
        <p14:creationId xmlns:p14="http://schemas.microsoft.com/office/powerpoint/2010/main" val="4156181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10</a:t>
            </a:fld>
            <a:endParaRPr lang="en-GB" sz="1200" dirty="0">
              <a:solidFill>
                <a:srgbClr val="000000"/>
              </a:solidFill>
              <a:latin typeface="Chalkboard"/>
            </a:endParaRPr>
          </a:p>
        </p:txBody>
      </p:sp>
      <p:sp>
        <p:nvSpPr>
          <p:cNvPr id="8" name="Subtitle 2"/>
          <p:cNvSpPr txBox="1">
            <a:spLocks/>
          </p:cNvSpPr>
          <p:nvPr/>
        </p:nvSpPr>
        <p:spPr bwMode="auto">
          <a:xfrm>
            <a:off x="1258213" y="1820314"/>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Comments or questions</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9"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17 Mark 11</a:t>
            </a:r>
            <a:endParaRPr lang="en-GB" sz="2000" b="1" kern="0" dirty="0">
              <a:solidFill>
                <a:srgbClr val="000000"/>
              </a:solidFill>
              <a:latin typeface="Chalkboard"/>
            </a:endParaRPr>
          </a:p>
        </p:txBody>
      </p:sp>
    </p:spTree>
    <p:extLst>
      <p:ext uri="{BB962C8B-B14F-4D97-AF65-F5344CB8AC3E}">
        <p14:creationId xmlns:p14="http://schemas.microsoft.com/office/powerpoint/2010/main" val="4941447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2</a:t>
            </a:fld>
            <a:endParaRPr lang="en-GB" sz="1200" dirty="0">
              <a:solidFill>
                <a:srgbClr val="000000"/>
              </a:solidFill>
              <a:latin typeface="Chalkboard"/>
            </a:endParaRPr>
          </a:p>
        </p:txBody>
      </p:sp>
      <p:sp>
        <p:nvSpPr>
          <p:cNvPr id="9"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17 Mark 11</a:t>
            </a:r>
            <a:endParaRPr lang="en-GB" sz="2000" b="1" kern="0" dirty="0">
              <a:solidFill>
                <a:srgbClr val="000000"/>
              </a:solidFill>
              <a:latin typeface="Chalkboard"/>
            </a:endParaRPr>
          </a:p>
        </p:txBody>
      </p:sp>
      <p:sp>
        <p:nvSpPr>
          <p:cNvPr id="10" name="Subtitle 2"/>
          <p:cNvSpPr txBox="1">
            <a:spLocks/>
          </p:cNvSpPr>
          <p:nvPr/>
        </p:nvSpPr>
        <p:spPr bwMode="auto">
          <a:xfrm>
            <a:off x="1432008" y="1443884"/>
            <a:ext cx="6400800" cy="3109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buClr>
                <a:srgbClr val="000000"/>
              </a:buClr>
            </a:pPr>
            <a:r>
              <a:rPr lang="en-GB" sz="1600" b="1" dirty="0" smtClean="0">
                <a:solidFill>
                  <a:srgbClr val="333333"/>
                </a:solidFill>
                <a:latin typeface="Chalkboard"/>
              </a:rPr>
              <a:t>What we will see in this chapter:</a:t>
            </a:r>
          </a:p>
          <a:p>
            <a:pPr marL="285750" indent="-285750" algn="l">
              <a:lnSpc>
                <a:spcPts val="2600"/>
              </a:lnSpc>
              <a:spcBef>
                <a:spcPts val="600"/>
              </a:spcBef>
              <a:spcAft>
                <a:spcPts val="600"/>
              </a:spcAft>
              <a:buClr>
                <a:srgbClr val="000000"/>
              </a:buClr>
              <a:buFont typeface="Arial" panose="020B0604020202020204" pitchFamily="34" charset="0"/>
              <a:buChar char="•"/>
            </a:pPr>
            <a:r>
              <a:rPr lang="en-GB" sz="1600" dirty="0" smtClean="0">
                <a:solidFill>
                  <a:srgbClr val="333333"/>
                </a:solidFill>
                <a:latin typeface="Chalkboard"/>
              </a:rPr>
              <a:t>The </a:t>
            </a:r>
            <a:r>
              <a:rPr lang="en-GB" sz="1600" dirty="0">
                <a:solidFill>
                  <a:srgbClr val="333333"/>
                </a:solidFill>
                <a:latin typeface="Chalkboard"/>
              </a:rPr>
              <a:t>significance of Jesus riding into Jerusalem</a:t>
            </a:r>
          </a:p>
          <a:p>
            <a:pPr marL="285750" indent="-285750" algn="l">
              <a:lnSpc>
                <a:spcPts val="2600"/>
              </a:lnSpc>
              <a:spcBef>
                <a:spcPts val="600"/>
              </a:spcBef>
              <a:spcAft>
                <a:spcPts val="600"/>
              </a:spcAft>
              <a:buClr>
                <a:srgbClr val="000000"/>
              </a:buClr>
              <a:buFont typeface="Arial" panose="020B0604020202020204" pitchFamily="34" charset="0"/>
              <a:buChar char="•"/>
            </a:pPr>
            <a:r>
              <a:rPr lang="en-GB" sz="1600" dirty="0" smtClean="0">
                <a:solidFill>
                  <a:srgbClr val="333333"/>
                </a:solidFill>
                <a:latin typeface="Chalkboard"/>
              </a:rPr>
              <a:t>What </a:t>
            </a:r>
            <a:r>
              <a:rPr lang="en-GB" sz="1600" dirty="0">
                <a:solidFill>
                  <a:srgbClr val="333333"/>
                </a:solidFill>
                <a:latin typeface="Chalkboard"/>
              </a:rPr>
              <a:t>Jesus thought about the temple and how it was being used</a:t>
            </a:r>
          </a:p>
          <a:p>
            <a:pPr marL="285750" indent="-285750" algn="l">
              <a:lnSpc>
                <a:spcPts val="2600"/>
              </a:lnSpc>
              <a:spcBef>
                <a:spcPts val="600"/>
              </a:spcBef>
              <a:spcAft>
                <a:spcPts val="600"/>
              </a:spcAft>
              <a:buClr>
                <a:srgbClr val="000000"/>
              </a:buClr>
              <a:buFont typeface="Arial" panose="020B0604020202020204" pitchFamily="34" charset="0"/>
              <a:buChar char="•"/>
            </a:pPr>
            <a:r>
              <a:rPr lang="en-GB" sz="1600" dirty="0" smtClean="0">
                <a:solidFill>
                  <a:srgbClr val="333333"/>
                </a:solidFill>
                <a:latin typeface="Chalkboard"/>
              </a:rPr>
              <a:t>Important </a:t>
            </a:r>
            <a:r>
              <a:rPr lang="en-GB" sz="1600" dirty="0">
                <a:solidFill>
                  <a:srgbClr val="333333"/>
                </a:solidFill>
                <a:latin typeface="Chalkboard"/>
              </a:rPr>
              <a:t>characteristics of his followers</a:t>
            </a:r>
          </a:p>
          <a:p>
            <a:pPr marL="285750" indent="-285750" algn="l">
              <a:lnSpc>
                <a:spcPts val="2600"/>
              </a:lnSpc>
              <a:spcBef>
                <a:spcPts val="600"/>
              </a:spcBef>
              <a:spcAft>
                <a:spcPts val="600"/>
              </a:spcAft>
              <a:buClr>
                <a:srgbClr val="000000"/>
              </a:buClr>
              <a:buFont typeface="Arial" panose="020B0604020202020204" pitchFamily="34" charset="0"/>
              <a:buChar char="•"/>
            </a:pPr>
            <a:r>
              <a:rPr lang="en-GB" sz="1600" dirty="0" smtClean="0">
                <a:solidFill>
                  <a:srgbClr val="333333"/>
                </a:solidFill>
                <a:latin typeface="Chalkboard"/>
              </a:rPr>
              <a:t>Different </a:t>
            </a:r>
            <a:r>
              <a:rPr lang="en-GB" sz="1600" dirty="0">
                <a:solidFill>
                  <a:srgbClr val="333333"/>
                </a:solidFill>
                <a:latin typeface="Chalkboard"/>
              </a:rPr>
              <a:t>people’s attitudes to Jesus</a:t>
            </a:r>
          </a:p>
        </p:txBody>
      </p:sp>
    </p:spTree>
    <p:extLst>
      <p:ext uri="{BB962C8B-B14F-4D97-AF65-F5344CB8AC3E}">
        <p14:creationId xmlns:p14="http://schemas.microsoft.com/office/powerpoint/2010/main" val="106426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3</a:t>
            </a:fld>
            <a:endParaRPr lang="en-GB" sz="1200" dirty="0">
              <a:solidFill>
                <a:srgbClr val="000000"/>
              </a:solidFill>
              <a:latin typeface="Chalkboard"/>
            </a:endParaRPr>
          </a:p>
        </p:txBody>
      </p:sp>
      <p:sp>
        <p:nvSpPr>
          <p:cNvPr id="8" name="Subtitle 2"/>
          <p:cNvSpPr txBox="1">
            <a:spLocks/>
          </p:cNvSpPr>
          <p:nvPr/>
        </p:nvSpPr>
        <p:spPr bwMode="auto">
          <a:xfrm>
            <a:off x="1043608" y="1820314"/>
            <a:ext cx="7056784"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1. Let us read Mark 11</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9"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17 Mark 11</a:t>
            </a:r>
            <a:endParaRPr lang="en-GB" sz="2000" b="1" kern="0" dirty="0">
              <a:solidFill>
                <a:srgbClr val="000000"/>
              </a:solidFill>
              <a:latin typeface="Chalkboard"/>
            </a:endParaRPr>
          </a:p>
        </p:txBody>
      </p:sp>
    </p:spTree>
    <p:extLst>
      <p:ext uri="{BB962C8B-B14F-4D97-AF65-F5344CB8AC3E}">
        <p14:creationId xmlns:p14="http://schemas.microsoft.com/office/powerpoint/2010/main" val="162828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59327" y="101277"/>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4</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2"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17 Mark 11</a:t>
            </a:r>
            <a:endParaRPr lang="en-GB" sz="2000" b="1" kern="0" dirty="0">
              <a:solidFill>
                <a:srgbClr val="000000"/>
              </a:solidFill>
              <a:latin typeface="Chalkboard"/>
            </a:endParaRPr>
          </a:p>
        </p:txBody>
      </p:sp>
      <p:sp>
        <p:nvSpPr>
          <p:cNvPr id="15" name="Subtitle 2"/>
          <p:cNvSpPr txBox="1">
            <a:spLocks/>
          </p:cNvSpPr>
          <p:nvPr/>
        </p:nvSpPr>
        <p:spPr bwMode="auto">
          <a:xfrm>
            <a:off x="1267736" y="1444010"/>
            <a:ext cx="7523811" cy="3034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pPr>
            <a:r>
              <a:rPr lang="en-GB" sz="1600" b="1" kern="0" dirty="0" smtClean="0">
                <a:solidFill>
                  <a:schemeClr val="tx1"/>
                </a:solidFill>
                <a:latin typeface="Chalkboard"/>
              </a:rPr>
              <a:t>v 1 to 8. How did Jesus ride into Jerusalem?</a:t>
            </a:r>
          </a:p>
          <a:p>
            <a:pPr algn="l">
              <a:lnSpc>
                <a:spcPts val="2600"/>
              </a:lnSpc>
            </a:pPr>
            <a:r>
              <a:rPr lang="en-GB" sz="1600" kern="0" dirty="0" smtClean="0">
                <a:solidFill>
                  <a:schemeClr val="tx1"/>
                </a:solidFill>
                <a:latin typeface="Chalkboard"/>
              </a:rPr>
              <a:t>He rode on a young donkey</a:t>
            </a:r>
          </a:p>
          <a:p>
            <a:pPr algn="l">
              <a:lnSpc>
                <a:spcPts val="2600"/>
              </a:lnSpc>
            </a:pPr>
            <a:r>
              <a:rPr lang="en-GB" sz="1600" b="1" kern="0" dirty="0">
                <a:solidFill>
                  <a:schemeClr val="tx1"/>
                </a:solidFill>
                <a:latin typeface="Chalkboard"/>
              </a:rPr>
              <a:t>v </a:t>
            </a:r>
            <a:r>
              <a:rPr lang="en-GB" sz="1600" b="1" kern="0" dirty="0" smtClean="0">
                <a:solidFill>
                  <a:schemeClr val="tx1"/>
                </a:solidFill>
                <a:latin typeface="Chalkboard"/>
              </a:rPr>
              <a:t>9 to 11. What did the people say as Jesus rode into Jerusalem?</a:t>
            </a:r>
          </a:p>
          <a:p>
            <a:pPr algn="l">
              <a:lnSpc>
                <a:spcPts val="2600"/>
              </a:lnSpc>
            </a:pPr>
            <a:r>
              <a:rPr lang="en-GB" sz="1600" kern="0" dirty="0" smtClean="0">
                <a:solidFill>
                  <a:schemeClr val="tx1"/>
                </a:solidFill>
                <a:latin typeface="Chalkboard"/>
              </a:rPr>
              <a:t>They said “Hosanna! Blessed is he who comes in the name of the Lord! Blessed is the kingdom of our father David that is coming in the name of the Lord! Hosanna in the highest!”</a:t>
            </a:r>
          </a:p>
          <a:p>
            <a:pPr algn="l">
              <a:lnSpc>
                <a:spcPts val="2600"/>
              </a:lnSpc>
            </a:pPr>
            <a:r>
              <a:rPr lang="en-GB" sz="1600" b="1" kern="0" dirty="0">
                <a:solidFill>
                  <a:schemeClr val="tx1"/>
                </a:solidFill>
                <a:latin typeface="Chalkboard"/>
              </a:rPr>
              <a:t>v </a:t>
            </a:r>
            <a:r>
              <a:rPr lang="en-GB" sz="1600" b="1" kern="0" dirty="0" smtClean="0">
                <a:solidFill>
                  <a:schemeClr val="tx1"/>
                </a:solidFill>
                <a:latin typeface="Chalkboard"/>
              </a:rPr>
              <a:t>12 to 14. What did Jesus look for on the fig tree and what did he then do?</a:t>
            </a:r>
          </a:p>
          <a:p>
            <a:pPr algn="l">
              <a:lnSpc>
                <a:spcPts val="2600"/>
              </a:lnSpc>
            </a:pPr>
            <a:r>
              <a:rPr lang="en-GB" sz="1600" kern="0" dirty="0" smtClean="0">
                <a:solidFill>
                  <a:schemeClr val="tx1"/>
                </a:solidFill>
                <a:latin typeface="Chalkboard"/>
              </a:rPr>
              <a:t>He looked for fruit and found nothing. He then cursed the tree.</a:t>
            </a:r>
            <a:endParaRPr lang="en-GB" sz="1600" kern="0" dirty="0">
              <a:solidFill>
                <a:schemeClr val="tx1"/>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5</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1"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17 Mark 11</a:t>
            </a:r>
            <a:endParaRPr lang="en-GB" sz="2000" b="1" kern="0" dirty="0">
              <a:solidFill>
                <a:srgbClr val="000000"/>
              </a:solidFill>
              <a:latin typeface="Chalkboard"/>
            </a:endParaRPr>
          </a:p>
        </p:txBody>
      </p:sp>
      <p:sp>
        <p:nvSpPr>
          <p:cNvPr id="12" name="Subtitle 2"/>
          <p:cNvSpPr txBox="1">
            <a:spLocks/>
          </p:cNvSpPr>
          <p:nvPr/>
        </p:nvSpPr>
        <p:spPr bwMode="auto">
          <a:xfrm>
            <a:off x="1364703" y="1347614"/>
            <a:ext cx="7523811" cy="3471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15 and 16. What did Jesus do in the temple?</a:t>
            </a:r>
          </a:p>
          <a:p>
            <a:pPr algn="l">
              <a:lnSpc>
                <a:spcPts val="2600"/>
              </a:lnSpc>
              <a:spcBef>
                <a:spcPts val="0"/>
              </a:spcBef>
            </a:pPr>
            <a:r>
              <a:rPr lang="en-GB" sz="1600" kern="0" dirty="0" smtClean="0">
                <a:solidFill>
                  <a:schemeClr val="tx1"/>
                </a:solidFill>
                <a:latin typeface="Chalkboard"/>
              </a:rPr>
              <a:t>Jesus:</a:t>
            </a:r>
          </a:p>
          <a:p>
            <a:pPr marL="1028700" lvl="1">
              <a:lnSpc>
                <a:spcPts val="2600"/>
              </a:lnSpc>
              <a:spcBef>
                <a:spcPts val="0"/>
              </a:spcBef>
              <a:buFont typeface="Wingdings" panose="05000000000000000000" pitchFamily="2" charset="2"/>
              <a:buChar char="Ø"/>
            </a:pPr>
            <a:r>
              <a:rPr lang="en-GB" sz="1600" kern="0" dirty="0" smtClean="0">
                <a:solidFill>
                  <a:schemeClr val="tx1"/>
                </a:solidFill>
                <a:latin typeface="Chalkboard"/>
              </a:rPr>
              <a:t>threw the traders out</a:t>
            </a:r>
          </a:p>
          <a:p>
            <a:pPr marL="1028700" lvl="1">
              <a:lnSpc>
                <a:spcPts val="2600"/>
              </a:lnSpc>
              <a:spcBef>
                <a:spcPts val="0"/>
              </a:spcBef>
              <a:buFont typeface="Wingdings" panose="05000000000000000000" pitchFamily="2" charset="2"/>
              <a:buChar char="Ø"/>
            </a:pPr>
            <a:r>
              <a:rPr lang="en-GB" sz="1600" kern="0" dirty="0" smtClean="0">
                <a:solidFill>
                  <a:schemeClr val="tx1"/>
                </a:solidFill>
                <a:latin typeface="Chalkboard"/>
              </a:rPr>
              <a:t>overturned the money changers’ tables and the seats of the dove sellers. </a:t>
            </a:r>
          </a:p>
          <a:p>
            <a:pPr marL="1028700" lvl="1">
              <a:lnSpc>
                <a:spcPts val="2600"/>
              </a:lnSpc>
              <a:spcBef>
                <a:spcPts val="0"/>
              </a:spcBef>
              <a:buFont typeface="Wingdings" panose="05000000000000000000" pitchFamily="2" charset="2"/>
              <a:buChar char="Ø"/>
            </a:pPr>
            <a:r>
              <a:rPr lang="en-GB" sz="1600" kern="0" dirty="0" smtClean="0">
                <a:solidFill>
                  <a:schemeClr val="tx1"/>
                </a:solidFill>
                <a:latin typeface="Chalkboard"/>
              </a:rPr>
              <a:t>stopped them carrying containers through the temple.</a:t>
            </a:r>
          </a:p>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17. What did Jesus say about the temple and why?</a:t>
            </a:r>
          </a:p>
          <a:p>
            <a:pPr algn="l">
              <a:lnSpc>
                <a:spcPts val="2600"/>
              </a:lnSpc>
              <a:spcBef>
                <a:spcPts val="0"/>
              </a:spcBef>
            </a:pPr>
            <a:r>
              <a:rPr lang="en-GB" sz="1600" kern="0" dirty="0" smtClean="0">
                <a:solidFill>
                  <a:schemeClr val="tx1"/>
                </a:solidFill>
                <a:latin typeface="Chalkboard"/>
              </a:rPr>
              <a:t>Jesus said the temple should have been a house of prayer, as written in their Scriptures, but it had become a den of thieves because of how the Jews were using it.</a:t>
            </a:r>
            <a:endParaRPr lang="en-GB" sz="1600" b="1" kern="0" dirty="0" smtClean="0">
              <a:solidFill>
                <a:schemeClr val="tx1"/>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6</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1"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17 Mark 11</a:t>
            </a:r>
            <a:endParaRPr lang="en-GB" sz="2000" b="1" kern="0" dirty="0">
              <a:solidFill>
                <a:srgbClr val="000000"/>
              </a:solidFill>
              <a:latin typeface="Chalkboard"/>
            </a:endParaRPr>
          </a:p>
        </p:txBody>
      </p:sp>
      <p:sp>
        <p:nvSpPr>
          <p:cNvPr id="12" name="Subtitle 2"/>
          <p:cNvSpPr txBox="1">
            <a:spLocks/>
          </p:cNvSpPr>
          <p:nvPr/>
        </p:nvSpPr>
        <p:spPr bwMode="auto">
          <a:xfrm>
            <a:off x="1425450" y="1414861"/>
            <a:ext cx="7365751" cy="36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pPr>
            <a:r>
              <a:rPr lang="en-GB" sz="1600" b="1" kern="0" dirty="0">
                <a:solidFill>
                  <a:schemeClr val="tx1"/>
                </a:solidFill>
                <a:latin typeface="Chalkboard"/>
              </a:rPr>
              <a:t>v </a:t>
            </a:r>
            <a:r>
              <a:rPr lang="en-GB" sz="1600" b="1" kern="0" dirty="0" smtClean="0">
                <a:solidFill>
                  <a:schemeClr val="tx1"/>
                </a:solidFill>
                <a:latin typeface="Chalkboard"/>
              </a:rPr>
              <a:t>18. What was the reaction of the chief priests and scribes?</a:t>
            </a:r>
          </a:p>
          <a:p>
            <a:pPr algn="l">
              <a:lnSpc>
                <a:spcPts val="2600"/>
              </a:lnSpc>
            </a:pPr>
            <a:r>
              <a:rPr lang="en-GB" sz="1600" kern="0" dirty="0" smtClean="0">
                <a:solidFill>
                  <a:schemeClr val="tx1"/>
                </a:solidFill>
                <a:latin typeface="Chalkboard"/>
              </a:rPr>
              <a:t>They wanted to destroy him. But they were afraid of him because the people were impressed by what he taught.</a:t>
            </a:r>
          </a:p>
          <a:p>
            <a:pPr algn="l">
              <a:lnSpc>
                <a:spcPts val="2600"/>
              </a:lnSpc>
            </a:pPr>
            <a:r>
              <a:rPr lang="en-GB" sz="1600" b="1" kern="0" dirty="0">
                <a:solidFill>
                  <a:schemeClr val="tx1"/>
                </a:solidFill>
                <a:latin typeface="Chalkboard"/>
              </a:rPr>
              <a:t>v </a:t>
            </a:r>
            <a:r>
              <a:rPr lang="en-GB" sz="1600" b="1" kern="0" dirty="0" smtClean="0">
                <a:solidFill>
                  <a:schemeClr val="tx1"/>
                </a:solidFill>
                <a:latin typeface="Chalkboard"/>
              </a:rPr>
              <a:t>19 to 24. What was Jesus’ response to Peter’s comment on seeing the withered fig tree?</a:t>
            </a:r>
          </a:p>
          <a:p>
            <a:pPr algn="l">
              <a:lnSpc>
                <a:spcPts val="2600"/>
              </a:lnSpc>
            </a:pPr>
            <a:r>
              <a:rPr lang="en-GB" sz="1600" kern="0" dirty="0" smtClean="0">
                <a:solidFill>
                  <a:schemeClr val="tx1"/>
                </a:solidFill>
                <a:latin typeface="Chalkboard"/>
              </a:rPr>
              <a:t>Jesus told them to have faith in God and pray without doubting.</a:t>
            </a:r>
          </a:p>
          <a:p>
            <a:pPr algn="l">
              <a:lnSpc>
                <a:spcPts val="2600"/>
              </a:lnSpc>
            </a:pPr>
            <a:r>
              <a:rPr lang="en-GB" sz="1600" b="1" kern="0" dirty="0">
                <a:solidFill>
                  <a:schemeClr val="tx1"/>
                </a:solidFill>
                <a:latin typeface="Chalkboard"/>
              </a:rPr>
              <a:t>v </a:t>
            </a:r>
            <a:r>
              <a:rPr lang="en-GB" sz="1600" b="1" kern="0" dirty="0" smtClean="0">
                <a:solidFill>
                  <a:schemeClr val="tx1"/>
                </a:solidFill>
                <a:latin typeface="Chalkboard"/>
              </a:rPr>
              <a:t>25 and 26. What did Jesus say about forgiveness?</a:t>
            </a:r>
          </a:p>
          <a:p>
            <a:pPr algn="l">
              <a:lnSpc>
                <a:spcPts val="2600"/>
              </a:lnSpc>
            </a:pPr>
            <a:r>
              <a:rPr lang="en-GB" sz="1600" kern="0" dirty="0" smtClean="0">
                <a:solidFill>
                  <a:schemeClr val="tx1"/>
                </a:solidFill>
                <a:latin typeface="Chalkboard"/>
              </a:rPr>
              <a:t>We must forgive others if we want God to forgive us.</a:t>
            </a:r>
          </a:p>
        </p:txBody>
      </p:sp>
    </p:spTree>
    <p:extLst>
      <p:ext uri="{BB962C8B-B14F-4D97-AF65-F5344CB8AC3E}">
        <p14:creationId xmlns:p14="http://schemas.microsoft.com/office/powerpoint/2010/main" val="2310463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7</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1"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17 Mark 11</a:t>
            </a:r>
            <a:endParaRPr lang="en-GB" sz="2000" b="1" kern="0" dirty="0">
              <a:solidFill>
                <a:srgbClr val="000000"/>
              </a:solidFill>
              <a:latin typeface="Chalkboard"/>
            </a:endParaRPr>
          </a:p>
        </p:txBody>
      </p:sp>
      <p:sp>
        <p:nvSpPr>
          <p:cNvPr id="16" name="Subtitle 2"/>
          <p:cNvSpPr txBox="1">
            <a:spLocks/>
          </p:cNvSpPr>
          <p:nvPr/>
        </p:nvSpPr>
        <p:spPr bwMode="auto">
          <a:xfrm>
            <a:off x="1326594" y="1499017"/>
            <a:ext cx="7365751"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500"/>
              </a:lnSpc>
            </a:pPr>
            <a:r>
              <a:rPr lang="en-GB" sz="1600" b="1" kern="0" dirty="0">
                <a:solidFill>
                  <a:schemeClr val="tx1"/>
                </a:solidFill>
                <a:latin typeface="Chalkboard"/>
              </a:rPr>
              <a:t>v </a:t>
            </a:r>
            <a:r>
              <a:rPr lang="en-GB" sz="1600" b="1" kern="0" dirty="0" smtClean="0">
                <a:solidFill>
                  <a:schemeClr val="tx1"/>
                </a:solidFill>
                <a:latin typeface="Chalkboard"/>
              </a:rPr>
              <a:t>27 to 33. What did Jesus say about his authority when challenged by the leaders?</a:t>
            </a:r>
          </a:p>
          <a:p>
            <a:pPr algn="l">
              <a:lnSpc>
                <a:spcPts val="2500"/>
              </a:lnSpc>
            </a:pPr>
            <a:r>
              <a:rPr lang="en-GB" sz="1600" kern="0" dirty="0" smtClean="0">
                <a:solidFill>
                  <a:schemeClr val="tx1"/>
                </a:solidFill>
                <a:latin typeface="Chalkboard"/>
              </a:rPr>
              <a:t>He refused to answer them directly. He asked them about their opinion of John [the Baptiser], implying that his authority was similar to John’s – from God.</a:t>
            </a:r>
          </a:p>
        </p:txBody>
      </p:sp>
    </p:spTree>
    <p:extLst>
      <p:ext uri="{BB962C8B-B14F-4D97-AF65-F5344CB8AC3E}">
        <p14:creationId xmlns:p14="http://schemas.microsoft.com/office/powerpoint/2010/main" val="1889584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8</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62" name="Subtitle 2"/>
          <p:cNvSpPr txBox="1">
            <a:spLocks/>
          </p:cNvSpPr>
          <p:nvPr/>
        </p:nvSpPr>
        <p:spPr bwMode="auto">
          <a:xfrm>
            <a:off x="1491518" y="1059582"/>
            <a:ext cx="6719827"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 from v 25:</a:t>
            </a:r>
          </a:p>
          <a:p>
            <a:pPr marL="457200" lvl="1" indent="0">
              <a:buClr>
                <a:srgbClr val="000000"/>
              </a:buClr>
              <a:buNone/>
            </a:pPr>
            <a:r>
              <a:rPr lang="en-GB" sz="1600" b="1" dirty="0">
                <a:solidFill>
                  <a:srgbClr val="333333"/>
                </a:solidFill>
                <a:latin typeface="Chalkboard"/>
              </a:rPr>
              <a:t>Forgiveness by God and Christ depends on our forgiveness</a:t>
            </a:r>
          </a:p>
        </p:txBody>
      </p:sp>
      <p:sp>
        <p:nvSpPr>
          <p:cNvPr id="162" name="TextBox 161"/>
          <p:cNvSpPr txBox="1"/>
          <p:nvPr/>
        </p:nvSpPr>
        <p:spPr>
          <a:xfrm>
            <a:off x="2401146" y="1851670"/>
            <a:ext cx="5673774" cy="2705869"/>
          </a:xfrm>
          <a:prstGeom prst="rect">
            <a:avLst/>
          </a:prstGeom>
          <a:solidFill>
            <a:srgbClr val="FFFFCC"/>
          </a:solidFill>
        </p:spPr>
        <p:txBody>
          <a:bodyPr wrap="square" rtlCol="0">
            <a:spAutoFit/>
          </a:bodyPr>
          <a:lstStyle/>
          <a:p>
            <a:pPr marL="0" marR="0" lvl="0" indent="0" algn="ctr" defTabSz="914400" eaLnBrk="1" fontAlgn="base" latinLnBrk="0" hangingPunct="1">
              <a:lnSpc>
                <a:spcPts val="2500"/>
              </a:lnSpc>
              <a:spcBef>
                <a:spcPts val="600"/>
              </a:spcBef>
              <a:spcAft>
                <a:spcPts val="600"/>
              </a:spcAft>
              <a:buClrTx/>
              <a:buSzTx/>
              <a:buFontTx/>
              <a:buNone/>
              <a:tabLst/>
              <a:defRPr/>
            </a:pPr>
            <a:r>
              <a:rPr kumimoji="0" lang="en-GB" sz="1600" b="1" i="0" u="none" strike="noStrike" kern="0" cap="none" spc="0" normalizeH="0" noProof="0" dirty="0" smtClean="0">
                <a:ln>
                  <a:noFill/>
                </a:ln>
                <a:effectLst/>
                <a:uLnTx/>
                <a:uFillTx/>
                <a:latin typeface="Chalkboard"/>
              </a:rPr>
              <a:t>Main point(s)</a:t>
            </a:r>
            <a:endParaRPr kumimoji="0" lang="en-GB" sz="1600" b="0" i="0" u="none" strike="noStrike" kern="0" cap="none" spc="0" normalizeH="0" noProof="0" dirty="0" smtClean="0">
              <a:ln>
                <a:noFill/>
              </a:ln>
              <a:effectLst/>
              <a:uLnTx/>
              <a:uFillTx/>
              <a:latin typeface="Chalkboard"/>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p:txBody>
      </p:sp>
      <p:sp>
        <p:nvSpPr>
          <p:cNvPr id="163" name="TextBox 162"/>
          <p:cNvSpPr txBox="1"/>
          <p:nvPr/>
        </p:nvSpPr>
        <p:spPr>
          <a:xfrm>
            <a:off x="517877" y="1836811"/>
            <a:ext cx="1724397" cy="2705869"/>
          </a:xfrm>
          <a:prstGeom prst="rect">
            <a:avLst/>
          </a:prstGeom>
          <a:solidFill>
            <a:srgbClr val="FFFFFF">
              <a:lumMod val="95000"/>
            </a:srgbClr>
          </a:solidFill>
        </p:spPr>
        <p:txBody>
          <a:bodyPr wrap="square" rtlCol="0">
            <a:spAutoFit/>
          </a:bodyPr>
          <a:lstStyle/>
          <a:p>
            <a:pPr marL="0" marR="0" lvl="0" indent="0" algn="ctr" defTabSz="914400" eaLnBrk="1" fontAlgn="base" latinLnBrk="0" hangingPunct="1">
              <a:lnSpc>
                <a:spcPts val="2500"/>
              </a:lnSpc>
              <a:spcBef>
                <a:spcPts val="600"/>
              </a:spcBef>
              <a:spcAft>
                <a:spcPts val="600"/>
              </a:spcAft>
              <a:buClrTx/>
              <a:buSzTx/>
              <a:buFontTx/>
              <a:buNone/>
              <a:tabLst/>
              <a:defRPr/>
            </a:pPr>
            <a:r>
              <a:rPr kumimoji="0" lang="en-GB" sz="1600" b="1" i="0" u="none" strike="noStrike" kern="0" cap="none" spc="0" normalizeH="0" noProof="0" dirty="0" smtClean="0">
                <a:ln>
                  <a:noFill/>
                </a:ln>
                <a:effectLst/>
                <a:uLnTx/>
                <a:uFillTx/>
                <a:latin typeface="Chalkboard"/>
              </a:rPr>
              <a:t>Verse(s)</a:t>
            </a:r>
            <a:endParaRPr kumimoji="0" lang="en-GB" sz="1600" b="0" i="0" u="none" strike="noStrike" kern="0" cap="none" spc="0" normalizeH="0" noProof="0" dirty="0" smtClean="0">
              <a:ln>
                <a:noFill/>
              </a:ln>
              <a:effectLst/>
              <a:uLnTx/>
              <a:uFillTx/>
              <a:latin typeface="Chalkboard"/>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p:txBody>
      </p:sp>
      <p:sp>
        <p:nvSpPr>
          <p:cNvPr id="164" name="TextBox 163"/>
          <p:cNvSpPr txBox="1"/>
          <p:nvPr/>
        </p:nvSpPr>
        <p:spPr>
          <a:xfrm>
            <a:off x="722538" y="2268861"/>
            <a:ext cx="1462885" cy="584775"/>
          </a:xfrm>
          <a:prstGeom prst="rect">
            <a:avLst/>
          </a:prstGeom>
          <a:noFill/>
        </p:spPr>
        <p:txBody>
          <a:bodyPr wrap="square" rtlCol="0">
            <a:spAutoFit/>
          </a:bodyPr>
          <a:lstStyle/>
          <a:p>
            <a:pPr fontAlgn="base">
              <a:spcBef>
                <a:spcPct val="0"/>
              </a:spcBef>
              <a:spcAft>
                <a:spcPct val="0"/>
              </a:spcAft>
            </a:pPr>
            <a:r>
              <a:rPr lang="en-GB" sz="1600" dirty="0">
                <a:latin typeface="Chalkboard"/>
              </a:rPr>
              <a:t>Matthew 6 v 14 and 15</a:t>
            </a:r>
          </a:p>
        </p:txBody>
      </p:sp>
      <p:sp>
        <p:nvSpPr>
          <p:cNvPr id="165" name="TextBox 164"/>
          <p:cNvSpPr txBox="1"/>
          <p:nvPr/>
        </p:nvSpPr>
        <p:spPr>
          <a:xfrm>
            <a:off x="2431258" y="2268861"/>
            <a:ext cx="5787678" cy="338554"/>
          </a:xfrm>
          <a:prstGeom prst="rect">
            <a:avLst/>
          </a:prstGeom>
          <a:noFill/>
        </p:spPr>
        <p:txBody>
          <a:bodyPr wrap="square" rtlCol="0">
            <a:spAutoFit/>
          </a:bodyPr>
          <a:lstStyle/>
          <a:p>
            <a:pPr fontAlgn="base">
              <a:spcBef>
                <a:spcPct val="0"/>
              </a:spcBef>
              <a:spcAft>
                <a:spcPct val="0"/>
              </a:spcAft>
            </a:pPr>
            <a:r>
              <a:rPr lang="en-GB" sz="1600" dirty="0">
                <a:latin typeface="Chalkboard"/>
              </a:rPr>
              <a:t>Jesus says God will forgive us if we forgive others.. </a:t>
            </a:r>
          </a:p>
        </p:txBody>
      </p:sp>
      <p:sp>
        <p:nvSpPr>
          <p:cNvPr id="166" name="TextBox 165"/>
          <p:cNvSpPr txBox="1"/>
          <p:nvPr/>
        </p:nvSpPr>
        <p:spPr>
          <a:xfrm>
            <a:off x="707851" y="2915118"/>
            <a:ext cx="1534423" cy="338554"/>
          </a:xfrm>
          <a:prstGeom prst="rect">
            <a:avLst/>
          </a:prstGeom>
          <a:noFill/>
        </p:spPr>
        <p:txBody>
          <a:bodyPr wrap="square" rtlCol="0">
            <a:spAutoFit/>
          </a:bodyPr>
          <a:lstStyle/>
          <a:p>
            <a:pPr fontAlgn="base">
              <a:spcBef>
                <a:spcPct val="0"/>
              </a:spcBef>
              <a:spcAft>
                <a:spcPct val="0"/>
              </a:spcAft>
            </a:pPr>
            <a:r>
              <a:rPr lang="en-GB" sz="1600" dirty="0">
                <a:latin typeface="Chalkboard"/>
              </a:rPr>
              <a:t>Matthew 7 v 2</a:t>
            </a:r>
          </a:p>
        </p:txBody>
      </p:sp>
      <p:sp>
        <p:nvSpPr>
          <p:cNvPr id="167" name="TextBox 166"/>
          <p:cNvSpPr txBox="1"/>
          <p:nvPr/>
        </p:nvSpPr>
        <p:spPr>
          <a:xfrm>
            <a:off x="2423668" y="2902388"/>
            <a:ext cx="5787678" cy="584775"/>
          </a:xfrm>
          <a:prstGeom prst="rect">
            <a:avLst/>
          </a:prstGeom>
          <a:noFill/>
        </p:spPr>
        <p:txBody>
          <a:bodyPr wrap="square" rtlCol="0">
            <a:spAutoFit/>
          </a:bodyPr>
          <a:lstStyle/>
          <a:p>
            <a:pPr fontAlgn="base">
              <a:spcBef>
                <a:spcPct val="0"/>
              </a:spcBef>
            </a:pPr>
            <a:r>
              <a:rPr lang="en-GB" sz="1600" dirty="0" smtClean="0">
                <a:latin typeface="Chalkboard"/>
              </a:rPr>
              <a:t>Jesus </a:t>
            </a:r>
            <a:r>
              <a:rPr lang="en-GB" sz="1600" dirty="0">
                <a:latin typeface="Chalkboard"/>
              </a:rPr>
              <a:t>says we will be judged in the same way we judge others.</a:t>
            </a:r>
          </a:p>
        </p:txBody>
      </p:sp>
      <p:sp>
        <p:nvSpPr>
          <p:cNvPr id="168" name="TextBox 167"/>
          <p:cNvSpPr txBox="1"/>
          <p:nvPr/>
        </p:nvSpPr>
        <p:spPr>
          <a:xfrm>
            <a:off x="722538" y="3636280"/>
            <a:ext cx="1595537" cy="584775"/>
          </a:xfrm>
          <a:prstGeom prst="rect">
            <a:avLst/>
          </a:prstGeom>
          <a:noFill/>
        </p:spPr>
        <p:txBody>
          <a:bodyPr wrap="square" rtlCol="0">
            <a:spAutoFit/>
          </a:bodyPr>
          <a:lstStyle/>
          <a:p>
            <a:pPr fontAlgn="base">
              <a:spcBef>
                <a:spcPct val="0"/>
              </a:spcBef>
              <a:spcAft>
                <a:spcPct val="0"/>
              </a:spcAft>
            </a:pPr>
            <a:r>
              <a:rPr lang="en-GB" sz="1600" dirty="0">
                <a:latin typeface="Chalkboard"/>
              </a:rPr>
              <a:t>Ephesians 4 v 32</a:t>
            </a:r>
          </a:p>
        </p:txBody>
      </p:sp>
      <p:sp>
        <p:nvSpPr>
          <p:cNvPr id="169" name="TextBox 168"/>
          <p:cNvSpPr txBox="1"/>
          <p:nvPr/>
        </p:nvSpPr>
        <p:spPr>
          <a:xfrm>
            <a:off x="2463256" y="3626875"/>
            <a:ext cx="5787678" cy="584775"/>
          </a:xfrm>
          <a:prstGeom prst="rect">
            <a:avLst/>
          </a:prstGeom>
          <a:noFill/>
        </p:spPr>
        <p:txBody>
          <a:bodyPr wrap="square" rtlCol="0">
            <a:spAutoFit/>
          </a:bodyPr>
          <a:lstStyle/>
          <a:p>
            <a:pPr fontAlgn="base">
              <a:spcBef>
                <a:spcPct val="0"/>
              </a:spcBef>
              <a:spcAft>
                <a:spcPct val="0"/>
              </a:spcAft>
            </a:pPr>
            <a:r>
              <a:rPr lang="en-GB" sz="1600" dirty="0">
                <a:latin typeface="Chalkboard"/>
              </a:rPr>
              <a:t>We must be kind and forgiving to others just as God has forgiven us.</a:t>
            </a:r>
          </a:p>
        </p:txBody>
      </p:sp>
      <p:sp>
        <p:nvSpPr>
          <p:cNvPr id="17"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17 Mark 11</a:t>
            </a:r>
            <a:endParaRPr lang="en-GB" sz="2000" b="1" kern="0" dirty="0">
              <a:solidFill>
                <a:srgbClr val="000000"/>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 grpId="0"/>
      <p:bldP spid="166" grpId="0"/>
      <p:bldP spid="167" grpId="0"/>
      <p:bldP spid="168" grpId="0"/>
      <p:bldP spid="16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9</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79" name="Subtitle 2"/>
          <p:cNvSpPr txBox="1">
            <a:spLocks/>
          </p:cNvSpPr>
          <p:nvPr/>
        </p:nvSpPr>
        <p:spPr bwMode="auto">
          <a:xfrm>
            <a:off x="1491518" y="1059582"/>
            <a:ext cx="6749095"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 from v 25:</a:t>
            </a:r>
          </a:p>
          <a:p>
            <a:pPr marL="457200" lvl="1" indent="0">
              <a:buClr>
                <a:srgbClr val="000000"/>
              </a:buClr>
              <a:buNone/>
            </a:pPr>
            <a:r>
              <a:rPr lang="en-GB" sz="1600" b="1" dirty="0">
                <a:solidFill>
                  <a:srgbClr val="333333"/>
                </a:solidFill>
                <a:latin typeface="Chalkboard"/>
              </a:rPr>
              <a:t>Forgiveness by God and Christ depends on our forgiveness</a:t>
            </a:r>
          </a:p>
        </p:txBody>
      </p:sp>
      <p:sp>
        <p:nvSpPr>
          <p:cNvPr id="114" name="TextBox 113"/>
          <p:cNvSpPr txBox="1"/>
          <p:nvPr/>
        </p:nvSpPr>
        <p:spPr>
          <a:xfrm>
            <a:off x="2566839" y="1770467"/>
            <a:ext cx="5673774" cy="2705869"/>
          </a:xfrm>
          <a:prstGeom prst="rect">
            <a:avLst/>
          </a:prstGeom>
          <a:solidFill>
            <a:srgbClr val="FFFFCC"/>
          </a:solidFill>
        </p:spPr>
        <p:txBody>
          <a:bodyPr wrap="square" rtlCol="0">
            <a:spAutoFit/>
          </a:bodyPr>
          <a:lstStyle/>
          <a:p>
            <a:pPr marL="0" marR="0" lvl="0" indent="0" algn="ctr" defTabSz="914400" eaLnBrk="1" fontAlgn="base" latinLnBrk="0" hangingPunct="1">
              <a:lnSpc>
                <a:spcPts val="2500"/>
              </a:lnSpc>
              <a:spcBef>
                <a:spcPts val="600"/>
              </a:spcBef>
              <a:spcAft>
                <a:spcPts val="600"/>
              </a:spcAft>
              <a:buClrTx/>
              <a:buSzTx/>
              <a:buFontTx/>
              <a:buNone/>
              <a:tabLst/>
              <a:defRPr/>
            </a:pPr>
            <a:r>
              <a:rPr kumimoji="0" lang="en-GB" sz="1600" b="1" i="0" u="none" strike="noStrike" kern="0" cap="none" spc="0" normalizeH="0" noProof="0" dirty="0" smtClean="0">
                <a:ln>
                  <a:noFill/>
                </a:ln>
                <a:effectLst/>
                <a:uLnTx/>
                <a:uFillTx/>
                <a:latin typeface="Chalkboard"/>
              </a:rPr>
              <a:t>Main point(s)</a:t>
            </a:r>
            <a:endParaRPr kumimoji="0" lang="en-GB" sz="1600" b="0" i="0" u="none" strike="noStrike" kern="0" cap="none" spc="0" normalizeH="0" noProof="0" dirty="0" smtClean="0">
              <a:ln>
                <a:noFill/>
              </a:ln>
              <a:effectLst/>
              <a:uLnTx/>
              <a:uFillTx/>
              <a:latin typeface="Chalkboard"/>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p:txBody>
      </p:sp>
      <p:sp>
        <p:nvSpPr>
          <p:cNvPr id="115" name="TextBox 114"/>
          <p:cNvSpPr txBox="1"/>
          <p:nvPr/>
        </p:nvSpPr>
        <p:spPr>
          <a:xfrm>
            <a:off x="895797" y="1755608"/>
            <a:ext cx="1512168" cy="2705869"/>
          </a:xfrm>
          <a:prstGeom prst="rect">
            <a:avLst/>
          </a:prstGeom>
          <a:solidFill>
            <a:srgbClr val="FFFFFF">
              <a:lumMod val="95000"/>
            </a:srgbClr>
          </a:solidFill>
        </p:spPr>
        <p:txBody>
          <a:bodyPr wrap="square" rtlCol="0">
            <a:spAutoFit/>
          </a:bodyPr>
          <a:lstStyle/>
          <a:p>
            <a:pPr marL="0" marR="0" lvl="0" indent="0" algn="ctr" defTabSz="914400" eaLnBrk="1" fontAlgn="base" latinLnBrk="0" hangingPunct="1">
              <a:lnSpc>
                <a:spcPts val="2500"/>
              </a:lnSpc>
              <a:spcBef>
                <a:spcPts val="600"/>
              </a:spcBef>
              <a:spcAft>
                <a:spcPts val="600"/>
              </a:spcAft>
              <a:buClrTx/>
              <a:buSzTx/>
              <a:buFontTx/>
              <a:buNone/>
              <a:tabLst/>
              <a:defRPr/>
            </a:pPr>
            <a:r>
              <a:rPr kumimoji="0" lang="en-GB" sz="1600" b="1" i="0" u="none" strike="noStrike" kern="0" cap="none" spc="0" normalizeH="0" noProof="0" dirty="0" smtClean="0">
                <a:ln>
                  <a:noFill/>
                </a:ln>
                <a:effectLst/>
                <a:uLnTx/>
                <a:uFillTx/>
                <a:latin typeface="Chalkboard"/>
              </a:rPr>
              <a:t>Verse(s)</a:t>
            </a:r>
            <a:endParaRPr kumimoji="0" lang="en-GB" sz="1600" b="0" i="0" u="none" strike="noStrike" kern="0" cap="none" spc="0" normalizeH="0" noProof="0" dirty="0" smtClean="0">
              <a:ln>
                <a:noFill/>
              </a:ln>
              <a:effectLst/>
              <a:uLnTx/>
              <a:uFillTx/>
              <a:latin typeface="Chalkboard"/>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p:txBody>
      </p:sp>
      <p:sp>
        <p:nvSpPr>
          <p:cNvPr id="116" name="TextBox 115"/>
          <p:cNvSpPr txBox="1"/>
          <p:nvPr/>
        </p:nvSpPr>
        <p:spPr>
          <a:xfrm>
            <a:off x="1118813" y="2187658"/>
            <a:ext cx="1289152" cy="584775"/>
          </a:xfrm>
          <a:prstGeom prst="rect">
            <a:avLst/>
          </a:prstGeom>
          <a:noFill/>
        </p:spPr>
        <p:txBody>
          <a:bodyPr wrap="square" rtlCol="0">
            <a:spAutoFit/>
          </a:bodyPr>
          <a:lstStyle/>
          <a:p>
            <a:pPr fontAlgn="base">
              <a:spcBef>
                <a:spcPct val="0"/>
              </a:spcBef>
              <a:spcAft>
                <a:spcPct val="0"/>
              </a:spcAft>
            </a:pPr>
            <a:r>
              <a:rPr lang="en-GB" sz="1600" dirty="0">
                <a:latin typeface="Chalkboard"/>
              </a:rPr>
              <a:t>Colossians 3 v 13</a:t>
            </a:r>
          </a:p>
        </p:txBody>
      </p:sp>
      <p:sp>
        <p:nvSpPr>
          <p:cNvPr id="117" name="TextBox 116"/>
          <p:cNvSpPr txBox="1"/>
          <p:nvPr/>
        </p:nvSpPr>
        <p:spPr>
          <a:xfrm>
            <a:off x="2596951" y="2187656"/>
            <a:ext cx="5787678" cy="338554"/>
          </a:xfrm>
          <a:prstGeom prst="rect">
            <a:avLst/>
          </a:prstGeom>
          <a:noFill/>
        </p:spPr>
        <p:txBody>
          <a:bodyPr wrap="square" rtlCol="0">
            <a:spAutoFit/>
          </a:bodyPr>
          <a:lstStyle/>
          <a:p>
            <a:pPr fontAlgn="base">
              <a:spcBef>
                <a:spcPct val="0"/>
              </a:spcBef>
              <a:spcAft>
                <a:spcPct val="0"/>
              </a:spcAft>
            </a:pPr>
            <a:r>
              <a:rPr lang="en-GB" sz="1600" dirty="0">
                <a:latin typeface="Chalkboard"/>
              </a:rPr>
              <a:t>We must forgive each other just as Christ has forgiven us.</a:t>
            </a:r>
          </a:p>
        </p:txBody>
      </p:sp>
      <p:sp>
        <p:nvSpPr>
          <p:cNvPr id="118" name="TextBox 117"/>
          <p:cNvSpPr txBox="1"/>
          <p:nvPr/>
        </p:nvSpPr>
        <p:spPr>
          <a:xfrm>
            <a:off x="1101947" y="2814635"/>
            <a:ext cx="1306017" cy="584775"/>
          </a:xfrm>
          <a:prstGeom prst="rect">
            <a:avLst/>
          </a:prstGeom>
          <a:noFill/>
        </p:spPr>
        <p:txBody>
          <a:bodyPr wrap="square" rtlCol="0">
            <a:spAutoFit/>
          </a:bodyPr>
          <a:lstStyle/>
          <a:p>
            <a:pPr fontAlgn="base">
              <a:spcBef>
                <a:spcPct val="0"/>
              </a:spcBef>
              <a:spcAft>
                <a:spcPct val="0"/>
              </a:spcAft>
            </a:pPr>
            <a:r>
              <a:rPr lang="en-GB" sz="1600" dirty="0">
                <a:latin typeface="Chalkboard"/>
              </a:rPr>
              <a:t>James 2 v 13</a:t>
            </a:r>
          </a:p>
        </p:txBody>
      </p:sp>
      <p:sp>
        <p:nvSpPr>
          <p:cNvPr id="119" name="TextBox 118"/>
          <p:cNvSpPr txBox="1"/>
          <p:nvPr/>
        </p:nvSpPr>
        <p:spPr>
          <a:xfrm>
            <a:off x="2596951" y="2814465"/>
            <a:ext cx="5787678" cy="338554"/>
          </a:xfrm>
          <a:prstGeom prst="rect">
            <a:avLst/>
          </a:prstGeom>
          <a:noFill/>
        </p:spPr>
        <p:txBody>
          <a:bodyPr wrap="square" rtlCol="0">
            <a:spAutoFit/>
          </a:bodyPr>
          <a:lstStyle/>
          <a:p>
            <a:pPr fontAlgn="base">
              <a:spcBef>
                <a:spcPct val="0"/>
              </a:spcBef>
              <a:spcAft>
                <a:spcPct val="0"/>
              </a:spcAft>
            </a:pPr>
            <a:r>
              <a:rPr lang="en-GB" sz="1600" dirty="0">
                <a:latin typeface="Chalkboard"/>
              </a:rPr>
              <a:t>We will receive no mercy if we show no mercy.</a:t>
            </a:r>
          </a:p>
        </p:txBody>
      </p:sp>
      <p:sp>
        <p:nvSpPr>
          <p:cNvPr id="17"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17 Mark 11</a:t>
            </a:r>
            <a:endParaRPr lang="en-GB" sz="2000" b="1" kern="0" dirty="0">
              <a:solidFill>
                <a:srgbClr val="000000"/>
              </a:solidFill>
              <a:latin typeface="Chalkboard"/>
            </a:endParaRPr>
          </a:p>
        </p:txBody>
      </p:sp>
    </p:spTree>
    <p:extLst>
      <p:ext uri="{BB962C8B-B14F-4D97-AF65-F5344CB8AC3E}">
        <p14:creationId xmlns:p14="http://schemas.microsoft.com/office/powerpoint/2010/main" val="1625009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1372</TotalTime>
  <Words>629</Words>
  <Application>Microsoft Office PowerPoint</Application>
  <PresentationFormat>On-screen Show (16:9)</PresentationFormat>
  <Paragraphs>129</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cp:lastModifiedBy>
  <cp:revision>102</cp:revision>
  <dcterms:created xsi:type="dcterms:W3CDTF">2020-04-16T13:12:45Z</dcterms:created>
  <dcterms:modified xsi:type="dcterms:W3CDTF">2020-04-20T09:38:35Z</dcterms:modified>
</cp:coreProperties>
</file>