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1" r:id="rId4"/>
    <p:sldId id="263" r:id="rId5"/>
    <p:sldId id="264" r:id="rId6"/>
    <p:sldId id="277" r:id="rId7"/>
    <p:sldId id="278" r:id="rId8"/>
    <p:sldId id="266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20/04/2020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20/04/2020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18 Mark 12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18 Mark 12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497687"/>
            <a:ext cx="6400800" cy="3109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religious leaders’ reaction to a parable Jesus told</a:t>
            </a:r>
          </a:p>
          <a:p>
            <a:pPr marL="285750" indent="-285750" algn="l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lessons from difficult questions Jesus was asked</a:t>
            </a:r>
          </a:p>
          <a:p>
            <a:pPr marL="285750" indent="-285750" algn="l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most important commandments</a:t>
            </a:r>
          </a:p>
          <a:p>
            <a:pPr marL="285750" indent="-285750" algn="l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Jesus taught about giving</a:t>
            </a: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Mark 12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18 Mark 12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59327" y="101277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18 Mark 12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425450" y="1347614"/>
            <a:ext cx="7231767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8. What did the farmers of the vineyard do when the owner wanted his share of the fruit?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violently abused the messengers sent by the owner and finally killed his son so that they could inherit the vineyard.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9 to 11. What did Jesus say the owner’s response would be?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will destroy the farmers and give the vineyard to others 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12. Why did the religious leaders want to arrest Jesus, and why didn’t they do this?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realised that Jesus’ parable was about them. They didn’t arrest him because they feared the reaction of the people. 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18 Mark 12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420108" y="1407758"/>
            <a:ext cx="7328048" cy="3471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2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13. Why did the leaders question Jesus about tax?</a:t>
            </a:r>
          </a:p>
          <a:p>
            <a:pPr algn="l">
              <a:lnSpc>
                <a:spcPts val="22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wanted to trap him.</a:t>
            </a:r>
          </a:p>
          <a:p>
            <a:pPr algn="l">
              <a:lnSpc>
                <a:spcPts val="22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14 to 17. What was Jesus’ reply to them after looking at the Roman coin?</a:t>
            </a:r>
          </a:p>
          <a:p>
            <a:pPr algn="l">
              <a:lnSpc>
                <a:spcPts val="22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told them to give to Romans what was their due and likewise to God what was due to him.</a:t>
            </a:r>
          </a:p>
          <a:p>
            <a:pPr algn="l">
              <a:lnSpc>
                <a:spcPts val="22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18. Why did the Sadducees ask their trick question?</a:t>
            </a:r>
          </a:p>
          <a:p>
            <a:pPr algn="l">
              <a:lnSpc>
                <a:spcPts val="22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said there was no resurrection.</a:t>
            </a:r>
          </a:p>
          <a:p>
            <a:pPr algn="l">
              <a:lnSpc>
                <a:spcPts val="22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19 to 27. What was Jesus answer to the Sadducees story about a woman married to seven brothers?</a:t>
            </a:r>
          </a:p>
          <a:p>
            <a:pPr algn="l">
              <a:lnSpc>
                <a:spcPts val="22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said that those who are raised will not marry and will be like the angels.</a:t>
            </a:r>
          </a:p>
          <a:p>
            <a:pPr algn="l">
              <a:lnSpc>
                <a:spcPts val="2200"/>
              </a:lnSpc>
              <a:spcBef>
                <a:spcPts val="0"/>
              </a:spcBef>
            </a:pP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18 Mark 12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425450" y="1444010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28 to 34. Which are the greatest two commandments?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‘You shall love the Lord your God with all your heart, and with all your soul, and with all your mind, and with all your strength.’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‘You shall love your neighbour as yourself.’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35 to 37. What problem did Jesus raise about whose son or descendant the Christ was?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scribes said he was David's son. But David called him ‘Lord’ even though David was his ancestor.</a:t>
            </a: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18 Mark 12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 bwMode="auto">
          <a:xfrm>
            <a:off x="1417404" y="1491630"/>
            <a:ext cx="7365751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38 to 40. What was wrong with the scribes’ attitude?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wanted attention from the people, but oppressed widows and were insincere. 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41 to 44. What was Jesus teaching about giving money?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We should give what we are able – the amount is not important.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88958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17: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Submitting to authorities.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401146" y="1851670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17877" y="1836811"/>
            <a:ext cx="1724397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722538" y="2235731"/>
            <a:ext cx="146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Proverbs 24 v 21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431258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We should fear the LORD and our rulers and not associate with those who oppose them. 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07851" y="2901866"/>
            <a:ext cx="1610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Romans 13 v 7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423668" y="2889136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GB" sz="1600" dirty="0">
                <a:latin typeface="Chalkboard"/>
              </a:rPr>
              <a:t>We should pay our dues and respect authority.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722538" y="3404370"/>
            <a:ext cx="1595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Titus 3 v 1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463256" y="3394965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We are to be subject to rulers and authorities.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18 Mark 12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6129" y="3984528"/>
            <a:ext cx="1595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1 Peter 2 v 17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42635" y="3977902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We should honour all people including our rulers. 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6" grpId="0"/>
      <p:bldP spid="167" grpId="0"/>
      <p:bldP spid="168" grpId="0"/>
      <p:bldP spid="169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18 Mark 12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1397</TotalTime>
  <Words>604</Words>
  <Application>Microsoft Office PowerPoint</Application>
  <PresentationFormat>On-screen Show (16:9)</PresentationFormat>
  <Paragraphs>106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108</cp:revision>
  <dcterms:created xsi:type="dcterms:W3CDTF">2020-04-16T13:12:45Z</dcterms:created>
  <dcterms:modified xsi:type="dcterms:W3CDTF">2020-04-20T09:38:20Z</dcterms:modified>
</cp:coreProperties>
</file>