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70" r:id="rId3"/>
    <p:sldId id="271" r:id="rId4"/>
    <p:sldId id="263" r:id="rId5"/>
    <p:sldId id="264" r:id="rId6"/>
    <p:sldId id="277" r:id="rId7"/>
    <p:sldId id="282" r:id="rId8"/>
    <p:sldId id="283" r:id="rId9"/>
    <p:sldId id="284" r:id="rId10"/>
    <p:sldId id="267"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96" y="-15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326A4-804C-4A9B-AEC9-A164EE5F15F5}" type="datetimeFigureOut">
              <a:rPr lang="en-GB" smtClean="0"/>
              <a:t>20/04/2020</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smtClean="0"/>
              <a:t>1</a:t>
            </a:fld>
            <a:endParaRPr lang="en-GB"/>
          </a:p>
        </p:txBody>
      </p:sp>
    </p:spTree>
    <p:extLst>
      <p:ext uri="{BB962C8B-B14F-4D97-AF65-F5344CB8AC3E}">
        <p14:creationId xmlns:p14="http://schemas.microsoft.com/office/powerpoint/2010/main" val="134761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AC2654-9F2F-4EE6-8960-8A8F70BB0E0A}" type="slidenum">
              <a:rPr lang="en-GB">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134761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smtClean="0"/>
              <a:t>Click to edit Master title style</a:t>
            </a:r>
            <a:endParaRPr lang="en-GB" altLang="en-US" noProof="0" smtClean="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smtClean="0"/>
              <a:t>Click to edit Master subtitle style</a:t>
            </a:r>
            <a:endParaRPr lang="en-GB" altLang="en-US" noProof="0" smtClean="0"/>
          </a:p>
        </p:txBody>
      </p:sp>
      <p:sp>
        <p:nvSpPr>
          <p:cNvPr id="3104" name="Rectangle 32"/>
          <p:cNvSpPr>
            <a:spLocks noGrp="1" noChangeArrowheads="1"/>
          </p:cNvSpPr>
          <p:nvPr>
            <p:ph type="dt" sz="half" idx="2"/>
          </p:nvPr>
        </p:nvSpPr>
        <p:spPr/>
        <p:txBody>
          <a:bodyPr/>
          <a:lstStyle>
            <a:lvl1pPr>
              <a:defRPr/>
            </a:lvl1pPr>
          </a:lstStyle>
          <a:p>
            <a:fld id="{F3AE3EAE-4331-4A0A-AFB2-6F7CFB61B82F}" type="datetime1">
              <a:rPr lang="en-GB" smtClean="0"/>
              <a:t>20/04/2020</a:t>
            </a:fld>
            <a:endParaRPr lang="en-GB"/>
          </a:p>
        </p:txBody>
      </p:sp>
      <p:sp>
        <p:nvSpPr>
          <p:cNvPr id="3105" name="Rectangle 33"/>
          <p:cNvSpPr>
            <a:spLocks noGrp="1" noChangeArrowheads="1"/>
          </p:cNvSpPr>
          <p:nvPr>
            <p:ph type="ftr" sz="quarter" idx="3"/>
          </p:nvPr>
        </p:nvSpPr>
        <p:spPr/>
        <p:txBody>
          <a:bodyPr/>
          <a:lstStyle>
            <a:lvl1pPr>
              <a:defRPr/>
            </a:lvl1pPr>
          </a:lstStyle>
          <a:p>
            <a:r>
              <a:rPr lang="en-GB" smtClean="0"/>
              <a:t>understandyourbible.org</a:t>
            </a:r>
            <a:endParaRPr lang="en-GB"/>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F560CB75-5D38-4A2C-BB8F-5490F8447F5D}"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5D9490F-3E72-4D18-B232-FCFF23BA85C5}"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30F9D5F-D86B-4024-A2D8-C06013EEB54C}"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E686C4-8C74-4C58-96BE-A623C96B0684}" type="datetime1">
              <a:rPr lang="en-GB" smtClean="0"/>
              <a:t>20/04/2020</a:t>
            </a:fld>
            <a:endParaRPr lang="en-GB"/>
          </a:p>
        </p:txBody>
      </p:sp>
      <p:sp>
        <p:nvSpPr>
          <p:cNvPr id="5" name="Footer Placeholder 4"/>
          <p:cNvSpPr>
            <a:spLocks noGrp="1"/>
          </p:cNvSpPr>
          <p:nvPr>
            <p:ph type="ftr" sz="quarter" idx="11"/>
          </p:nvPr>
        </p:nvSpPr>
        <p:spPr/>
        <p:txBody>
          <a:bodyPr/>
          <a:lstStyle>
            <a:lvl1pPr>
              <a:defRPr/>
            </a:lvl1pPr>
          </a:lstStyle>
          <a:p>
            <a:r>
              <a:rPr lang="en-GB" smtClean="0"/>
              <a:t>understandyourbible.org</a:t>
            </a:r>
            <a:endParaRPr lang="en-GB"/>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fld id="{8A46B90E-9489-42CA-BC83-A3C368875A4C}"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fld id="{45ACEB83-0C13-4532-938C-47B0EB1550CE}" type="datetime1">
              <a:rPr lang="en-GB" smtClean="0"/>
              <a:t>20/04/2020</a:t>
            </a:fld>
            <a:endParaRPr lang="en-GB"/>
          </a:p>
        </p:txBody>
      </p:sp>
      <p:sp>
        <p:nvSpPr>
          <p:cNvPr id="8" name="Footer Placeholder 7"/>
          <p:cNvSpPr>
            <a:spLocks noGrp="1"/>
          </p:cNvSpPr>
          <p:nvPr>
            <p:ph type="ftr" sz="quarter" idx="11"/>
          </p:nvPr>
        </p:nvSpPr>
        <p:spPr/>
        <p:txBody>
          <a:bodyPr/>
          <a:lstStyle>
            <a:lvl1pPr>
              <a:defRPr/>
            </a:lvl1pPr>
          </a:lstStyle>
          <a:p>
            <a:r>
              <a:rPr lang="en-GB" smtClean="0"/>
              <a:t>understandyourbible.org</a:t>
            </a:r>
            <a:endParaRPr lang="en-GB"/>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fld id="{AE09BCB5-6252-4573-AE97-8D57E600895D}" type="datetime1">
              <a:rPr lang="en-GB" smtClean="0"/>
              <a:t>20/04/2020</a:t>
            </a:fld>
            <a:endParaRPr lang="en-GB"/>
          </a:p>
        </p:txBody>
      </p:sp>
      <p:sp>
        <p:nvSpPr>
          <p:cNvPr id="4" name="Footer Placeholder 3"/>
          <p:cNvSpPr>
            <a:spLocks noGrp="1"/>
          </p:cNvSpPr>
          <p:nvPr>
            <p:ph type="ftr" sz="quarter" idx="11"/>
          </p:nvPr>
        </p:nvSpPr>
        <p:spPr/>
        <p:txBody>
          <a:bodyPr/>
          <a:lstStyle>
            <a:lvl1pPr>
              <a:defRPr/>
            </a:lvl1pPr>
          </a:lstStyle>
          <a:p>
            <a:r>
              <a:rPr lang="en-GB" smtClean="0"/>
              <a:t>understandyourbible.org</a:t>
            </a:r>
            <a:endParaRPr lang="en-GB"/>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4A93477-4BB0-4E1C-899A-7221FA24AB95}" type="datetime1">
              <a:rPr lang="en-GB" smtClean="0"/>
              <a:t>20/04/2020</a:t>
            </a:fld>
            <a:endParaRPr lang="en-GB"/>
          </a:p>
        </p:txBody>
      </p:sp>
      <p:sp>
        <p:nvSpPr>
          <p:cNvPr id="3" name="Footer Placeholder 2"/>
          <p:cNvSpPr>
            <a:spLocks noGrp="1"/>
          </p:cNvSpPr>
          <p:nvPr>
            <p:ph type="ftr" sz="quarter" idx="11"/>
          </p:nvPr>
        </p:nvSpPr>
        <p:spPr/>
        <p:txBody>
          <a:bodyPr/>
          <a:lstStyle>
            <a:lvl1pPr>
              <a:defRPr/>
            </a:lvl1pPr>
          </a:lstStyle>
          <a:p>
            <a:r>
              <a:rPr lang="en-GB" smtClean="0"/>
              <a:t>understandyourbible.org</a:t>
            </a:r>
            <a:endParaRPr lang="en-GB"/>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649B69D-3A1C-4F08-A0CF-A39E9C290EB4}"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53D4787-FE8D-494C-A9BB-AD9B5E0CCE4D}" type="datetime1">
              <a:rPr lang="en-GB" smtClean="0"/>
              <a:t>20/04/2020</a:t>
            </a:fld>
            <a:endParaRPr lang="en-GB"/>
          </a:p>
        </p:txBody>
      </p:sp>
      <p:sp>
        <p:nvSpPr>
          <p:cNvPr id="6" name="Footer Placeholder 5"/>
          <p:cNvSpPr>
            <a:spLocks noGrp="1"/>
          </p:cNvSpPr>
          <p:nvPr>
            <p:ph type="ftr" sz="quarter" idx="11"/>
          </p:nvPr>
        </p:nvSpPr>
        <p:spPr/>
        <p:txBody>
          <a:bodyPr/>
          <a:lstStyle>
            <a:lvl1pPr>
              <a:defRPr/>
            </a:lvl1pPr>
          </a:lstStyle>
          <a:p>
            <a:r>
              <a:rPr lang="en-GB" smtClean="0"/>
              <a:t>understandyourbible.org</a:t>
            </a:r>
            <a:endParaRPr lang="en-GB"/>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6A627E77-7189-4C90-BB96-82DA6C4A0A12}" type="datetime1">
              <a:rPr lang="en-GB" smtClean="0"/>
              <a:t>20/04/2020</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smtClean="0"/>
              <a:t>understandyourbible.org</a:t>
            </a:r>
            <a:endParaRPr lang="en-GB"/>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smtClean="0">
                <a:solidFill>
                  <a:schemeClr val="tx1"/>
                </a:solidFill>
                <a:latin typeface="Chalkboard"/>
              </a:rPr>
              <a:t>Understand your Bible</a:t>
            </a:r>
            <a:endParaRPr lang="en-GB" sz="2800" b="1" kern="0" dirty="0">
              <a:solidFill>
                <a:schemeClr val="tx1"/>
              </a:solidFill>
              <a:latin typeface="Chalkboard"/>
            </a:endParaRPr>
          </a:p>
        </p:txBody>
      </p:sp>
      <p:sp>
        <p:nvSpPr>
          <p:cNvPr id="12" name="Subtitle 2"/>
          <p:cNvSpPr txBox="1">
            <a:spLocks/>
          </p:cNvSpPr>
          <p:nvPr/>
        </p:nvSpPr>
        <p:spPr bwMode="auto">
          <a:xfrm>
            <a:off x="1425450" y="1995686"/>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4000" b="1" i="0" u="none" strike="noStrike" kern="0" cap="none" spc="0" normalizeH="0" baseline="0" noProof="0" dirty="0" smtClean="0">
                <a:ln>
                  <a:noFill/>
                </a:ln>
                <a:solidFill>
                  <a:srgbClr val="333333"/>
                </a:solidFill>
                <a:effectLst/>
                <a:uLnTx/>
                <a:uFillTx/>
                <a:latin typeface="Chalkboard"/>
                <a:ea typeface="+mn-ea"/>
                <a:cs typeface="+mn-cs"/>
              </a:rPr>
              <a:t>Welcome</a:t>
            </a:r>
            <a:endParaRPr kumimoji="0" lang="en-GB" sz="40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3" name="Footer Placeholder 12"/>
          <p:cNvSpPr>
            <a:spLocks noGrp="1"/>
          </p:cNvSpPr>
          <p:nvPr>
            <p:ph type="ftr" sz="quarter" idx="3"/>
          </p:nvPr>
        </p:nvSpPr>
        <p:spPr/>
        <p:txBody>
          <a:bodyPr/>
          <a:lstStyle/>
          <a:p>
            <a:r>
              <a:rPr lang="en-GB" sz="1200" dirty="0" smtClean="0">
                <a:solidFill>
                  <a:schemeClr val="tx1"/>
                </a:solidFill>
                <a:latin typeface="Chalkboard"/>
              </a:rPr>
              <a:t>understandyourbible.org</a:t>
            </a:r>
            <a:endParaRPr lang="en-GB" sz="1200" dirty="0">
              <a:solidFill>
                <a:schemeClr val="tx1"/>
              </a:solidFill>
              <a:latin typeface="Chalkboard"/>
            </a:endParaRPr>
          </a:p>
        </p:txBody>
      </p:sp>
      <p:sp>
        <p:nvSpPr>
          <p:cNvPr id="14" name="Slide Number Placeholder 13"/>
          <p:cNvSpPr>
            <a:spLocks noGrp="1"/>
          </p:cNvSpPr>
          <p:nvPr>
            <p:ph type="sldNum" sz="quarter" idx="4"/>
          </p:nvPr>
        </p:nvSpPr>
        <p:spPr/>
        <p:txBody>
          <a:bodyPr/>
          <a:lstStyle/>
          <a:p>
            <a:fld id="{63C520B5-213A-4CB4-BF22-D563061A5350}" type="slidenum">
              <a:rPr lang="en-GB" sz="1200" smtClean="0">
                <a:solidFill>
                  <a:schemeClr val="tx1"/>
                </a:solidFill>
                <a:latin typeface="Chalkboard"/>
              </a:rPr>
              <a:t>1</a:t>
            </a:fld>
            <a:endParaRPr lang="en-GB" sz="1200" dirty="0">
              <a:solidFill>
                <a:schemeClr val="tx1"/>
              </a:solidFill>
              <a:latin typeface="Chalkboard"/>
            </a:endParaRPr>
          </a:p>
        </p:txBody>
      </p:sp>
      <p:sp>
        <p:nvSpPr>
          <p:cNvPr id="16"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Tree>
    <p:extLst>
      <p:ext uri="{BB962C8B-B14F-4D97-AF65-F5344CB8AC3E}">
        <p14:creationId xmlns:p14="http://schemas.microsoft.com/office/powerpoint/2010/main" val="4156181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10</a:t>
            </a:fld>
            <a:endParaRPr lang="en-GB" sz="1200" dirty="0">
              <a:solidFill>
                <a:srgbClr val="000000"/>
              </a:solidFill>
              <a:latin typeface="Chalkboard"/>
            </a:endParaRPr>
          </a:p>
        </p:txBody>
      </p:sp>
      <p:sp>
        <p:nvSpPr>
          <p:cNvPr id="8" name="Subtitle 2"/>
          <p:cNvSpPr txBox="1">
            <a:spLocks/>
          </p:cNvSpPr>
          <p:nvPr/>
        </p:nvSpPr>
        <p:spPr bwMode="auto">
          <a:xfrm>
            <a:off x="1258213" y="1820314"/>
            <a:ext cx="6400800"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Comments or questions</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6"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Tree>
    <p:extLst>
      <p:ext uri="{BB962C8B-B14F-4D97-AF65-F5344CB8AC3E}">
        <p14:creationId xmlns:p14="http://schemas.microsoft.com/office/powerpoint/2010/main" val="494144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2</a:t>
            </a:fld>
            <a:endParaRPr lang="en-GB" sz="1200" dirty="0">
              <a:solidFill>
                <a:srgbClr val="000000"/>
              </a:solidFill>
              <a:latin typeface="Chalkboard"/>
            </a:endParaRPr>
          </a:p>
        </p:txBody>
      </p:sp>
      <p:sp>
        <p:nvSpPr>
          <p:cNvPr id="19"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
        <p:nvSpPr>
          <p:cNvPr id="20" name="Subtitle 2"/>
          <p:cNvSpPr txBox="1">
            <a:spLocks/>
          </p:cNvSpPr>
          <p:nvPr/>
        </p:nvSpPr>
        <p:spPr bwMode="auto">
          <a:xfrm>
            <a:off x="1425450" y="1414861"/>
            <a:ext cx="6400800" cy="3109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spcAft>
                <a:spcPts val="0"/>
              </a:spcAft>
              <a:buClr>
                <a:srgbClr val="000000"/>
              </a:buClr>
            </a:pPr>
            <a:r>
              <a:rPr lang="en-GB" sz="1600" b="1" dirty="0" smtClean="0">
                <a:solidFill>
                  <a:schemeClr val="tx1"/>
                </a:solidFill>
                <a:latin typeface="Chalkboard"/>
              </a:rPr>
              <a:t>What we will see in this chapter:</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Experiences </a:t>
            </a:r>
            <a:r>
              <a:rPr lang="en-GB" sz="1600" dirty="0">
                <a:solidFill>
                  <a:schemeClr val="tx1"/>
                </a:solidFill>
                <a:latin typeface="Chalkboard"/>
              </a:rPr>
              <a:t>of the women who went to Jesus’ tomb </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Who </a:t>
            </a:r>
            <a:r>
              <a:rPr lang="en-GB" sz="1600" dirty="0">
                <a:solidFill>
                  <a:schemeClr val="tx1"/>
                </a:solidFill>
                <a:latin typeface="Chalkboard"/>
              </a:rPr>
              <a:t>the risen Jesus appeared to</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Initial </a:t>
            </a:r>
            <a:r>
              <a:rPr lang="en-GB" sz="1600" dirty="0">
                <a:solidFill>
                  <a:schemeClr val="tx1"/>
                </a:solidFill>
                <a:latin typeface="Chalkboard"/>
              </a:rPr>
              <a:t>reactions of the disciples on hearing about Jesus’ resurrection</a:t>
            </a:r>
          </a:p>
          <a:p>
            <a:pPr marL="285750" indent="-285750" algn="l">
              <a:lnSpc>
                <a:spcPts val="2600"/>
              </a:lnSpc>
              <a:spcBef>
                <a:spcPts val="0"/>
              </a:spcBef>
              <a:spcAft>
                <a:spcPts val="0"/>
              </a:spcAft>
              <a:buClr>
                <a:srgbClr val="000000"/>
              </a:buClr>
              <a:buFont typeface="Arial" panose="020B0604020202020204" pitchFamily="34" charset="0"/>
              <a:buChar char="•"/>
            </a:pPr>
            <a:r>
              <a:rPr lang="en-GB" sz="1600" dirty="0" smtClean="0">
                <a:solidFill>
                  <a:schemeClr val="tx1"/>
                </a:solidFill>
                <a:latin typeface="Chalkboard"/>
              </a:rPr>
              <a:t>Jesus</a:t>
            </a:r>
            <a:r>
              <a:rPr lang="en-GB" sz="1600" dirty="0">
                <a:solidFill>
                  <a:schemeClr val="tx1"/>
                </a:solidFill>
                <a:latin typeface="Chalkboard"/>
              </a:rPr>
              <a:t>’ final message to his disciples</a:t>
            </a:r>
            <a:endParaRPr lang="en-GB" sz="1600" dirty="0" smtClean="0">
              <a:solidFill>
                <a:schemeClr val="tx1"/>
              </a:solidFill>
              <a:latin typeface="Chalkboard"/>
            </a:endParaRPr>
          </a:p>
        </p:txBody>
      </p:sp>
    </p:spTree>
    <p:extLst>
      <p:ext uri="{BB962C8B-B14F-4D97-AF65-F5344CB8AC3E}">
        <p14:creationId xmlns:p14="http://schemas.microsoft.com/office/powerpoint/2010/main" val="106426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charRg st="84" end="11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xEl>
                                              <p:charRg st="116" end="18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3</a:t>
            </a:fld>
            <a:endParaRPr lang="en-GB" sz="1200" dirty="0">
              <a:solidFill>
                <a:srgbClr val="000000"/>
              </a:solidFill>
              <a:latin typeface="Chalkboard"/>
            </a:endParaRPr>
          </a:p>
        </p:txBody>
      </p:sp>
      <p:sp>
        <p:nvSpPr>
          <p:cNvPr id="8" name="Subtitle 2"/>
          <p:cNvSpPr txBox="1">
            <a:spLocks/>
          </p:cNvSpPr>
          <p:nvPr/>
        </p:nvSpPr>
        <p:spPr bwMode="auto">
          <a:xfrm>
            <a:off x="1043608" y="1820314"/>
            <a:ext cx="7056784" cy="9216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 Let us read Mark </a:t>
            </a:r>
            <a:r>
              <a:rPr kumimoji="0" lang="en-GB" sz="3600" b="1" i="0" u="none" strike="noStrike" kern="0" cap="none" spc="0" normalizeH="0" baseline="0" noProof="0" dirty="0" smtClean="0">
                <a:ln>
                  <a:noFill/>
                </a:ln>
                <a:solidFill>
                  <a:srgbClr val="333333"/>
                </a:solidFill>
                <a:effectLst/>
                <a:uLnTx/>
                <a:uFillTx/>
                <a:latin typeface="Chalkboard"/>
                <a:ea typeface="+mn-ea"/>
                <a:cs typeface="+mn-cs"/>
              </a:rPr>
              <a:t>15</a:t>
            </a:r>
            <a:endParaRPr kumimoji="0" lang="en-GB" sz="3600" b="1" i="0"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ctr"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16"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Tree>
    <p:extLst>
      <p:ext uri="{BB962C8B-B14F-4D97-AF65-F5344CB8AC3E}">
        <p14:creationId xmlns:p14="http://schemas.microsoft.com/office/powerpoint/2010/main" val="162828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4</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24" name="Subtitle 2"/>
          <p:cNvSpPr txBox="1">
            <a:spLocks/>
          </p:cNvSpPr>
          <p:nvPr/>
        </p:nvSpPr>
        <p:spPr bwMode="auto">
          <a:xfrm>
            <a:off x="1464530" y="1390796"/>
            <a:ext cx="7239985" cy="3034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300"/>
              </a:lnSpc>
              <a:spcBef>
                <a:spcPts val="0"/>
              </a:spcBef>
            </a:pPr>
            <a:r>
              <a:rPr lang="en-GB" sz="1600" b="1" kern="0" dirty="0" smtClean="0">
                <a:solidFill>
                  <a:schemeClr val="tx1"/>
                </a:solidFill>
                <a:latin typeface="Chalkboard"/>
              </a:rPr>
              <a:t>v 1 to 4</a:t>
            </a:r>
            <a:r>
              <a:rPr lang="en-GB" sz="1600" b="1" kern="0" dirty="0">
                <a:solidFill>
                  <a:schemeClr val="tx1"/>
                </a:solidFill>
                <a:latin typeface="Chalkboard"/>
              </a:rPr>
              <a:t>. Who went to the tomb and why were they worried</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Mary Magdalene, and Mary the mother of James, and Salome. They were worried about who would roll the stone from the door of the tomb</a:t>
            </a:r>
            <a:r>
              <a:rPr lang="en-GB" sz="1600" kern="0" dirty="0" smtClean="0">
                <a:solidFill>
                  <a:schemeClr val="tx1"/>
                </a:solidFill>
                <a:latin typeface="Chalkboard"/>
              </a:rPr>
              <a:t>.</a:t>
            </a:r>
          </a:p>
          <a:p>
            <a:pPr algn="l">
              <a:lnSpc>
                <a:spcPts val="2300"/>
              </a:lnSpc>
              <a:spcBef>
                <a:spcPts val="0"/>
              </a:spcBef>
            </a:pPr>
            <a:r>
              <a:rPr lang="en-GB" sz="1600" b="1" kern="0" dirty="0" smtClean="0">
                <a:solidFill>
                  <a:schemeClr val="tx1"/>
                </a:solidFill>
                <a:latin typeface="Chalkboard"/>
              </a:rPr>
              <a:t>v 5 to 8</a:t>
            </a:r>
            <a:r>
              <a:rPr lang="en-GB" sz="1600" b="1" kern="0" dirty="0">
                <a:solidFill>
                  <a:schemeClr val="tx1"/>
                </a:solidFill>
                <a:latin typeface="Chalkboard"/>
              </a:rPr>
              <a:t>. What did a man in white tell them and what did they do</a:t>
            </a:r>
            <a:r>
              <a:rPr lang="en-GB" sz="1600" b="1" kern="0" dirty="0" smtClean="0">
                <a:solidFill>
                  <a:schemeClr val="tx1"/>
                </a:solidFill>
                <a:latin typeface="Chalkboard"/>
              </a:rPr>
              <a:t>?</a:t>
            </a:r>
          </a:p>
          <a:p>
            <a:pPr algn="l">
              <a:lnSpc>
                <a:spcPts val="2300"/>
              </a:lnSpc>
              <a:spcBef>
                <a:spcPts val="0"/>
              </a:spcBef>
            </a:pPr>
            <a:r>
              <a:rPr lang="en-GB" sz="1600" kern="0" dirty="0">
                <a:solidFill>
                  <a:schemeClr val="tx1"/>
                </a:solidFill>
                <a:latin typeface="Chalkboard"/>
              </a:rPr>
              <a:t>He told them:</a:t>
            </a:r>
          </a:p>
          <a:p>
            <a:pPr marL="285750" indent="-285750" algn="l">
              <a:lnSpc>
                <a:spcPts val="2300"/>
              </a:lnSpc>
              <a:spcBef>
                <a:spcPts val="0"/>
              </a:spcBef>
              <a:buFont typeface="Wingdings" panose="05000000000000000000" pitchFamily="2" charset="2"/>
              <a:buChar char="Ø"/>
            </a:pPr>
            <a:r>
              <a:rPr lang="en-GB" sz="1600" kern="0" dirty="0" smtClean="0">
                <a:solidFill>
                  <a:schemeClr val="tx1"/>
                </a:solidFill>
                <a:latin typeface="Chalkboard"/>
              </a:rPr>
              <a:t>Jesus </a:t>
            </a:r>
            <a:r>
              <a:rPr lang="en-GB" sz="1600" kern="0" dirty="0">
                <a:solidFill>
                  <a:schemeClr val="tx1"/>
                </a:solidFill>
                <a:latin typeface="Chalkboard"/>
              </a:rPr>
              <a:t>had risen and was no longer there</a:t>
            </a:r>
          </a:p>
          <a:p>
            <a:pPr marL="285750" indent="-285750" algn="l">
              <a:lnSpc>
                <a:spcPts val="2300"/>
              </a:lnSpc>
              <a:spcBef>
                <a:spcPts val="0"/>
              </a:spcBef>
              <a:buFont typeface="Wingdings" panose="05000000000000000000" pitchFamily="2" charset="2"/>
              <a:buChar char="Ø"/>
            </a:pPr>
            <a:r>
              <a:rPr lang="en-GB" sz="1600" kern="0" dirty="0" smtClean="0">
                <a:solidFill>
                  <a:schemeClr val="tx1"/>
                </a:solidFill>
                <a:latin typeface="Chalkboard"/>
              </a:rPr>
              <a:t>to </a:t>
            </a:r>
            <a:r>
              <a:rPr lang="en-GB" sz="1600" kern="0" dirty="0">
                <a:solidFill>
                  <a:schemeClr val="tx1"/>
                </a:solidFill>
                <a:latin typeface="Chalkboard"/>
              </a:rPr>
              <a:t>look at where he had been laid</a:t>
            </a:r>
          </a:p>
          <a:p>
            <a:pPr marL="285750" indent="-285750" algn="l">
              <a:lnSpc>
                <a:spcPts val="2300"/>
              </a:lnSpc>
              <a:spcBef>
                <a:spcPts val="0"/>
              </a:spcBef>
              <a:buFont typeface="Wingdings" panose="05000000000000000000" pitchFamily="2" charset="2"/>
              <a:buChar char="Ø"/>
            </a:pPr>
            <a:r>
              <a:rPr lang="en-GB" sz="1600" kern="0" dirty="0" smtClean="0">
                <a:solidFill>
                  <a:schemeClr val="tx1"/>
                </a:solidFill>
                <a:latin typeface="Chalkboard"/>
              </a:rPr>
              <a:t>to </a:t>
            </a:r>
            <a:r>
              <a:rPr lang="en-GB" sz="1600" kern="0" dirty="0">
                <a:solidFill>
                  <a:schemeClr val="tx1"/>
                </a:solidFill>
                <a:latin typeface="Chalkboard"/>
              </a:rPr>
              <a:t>go and tell his disciples and Peter that Jesus would go before them into Galilee </a:t>
            </a:r>
          </a:p>
          <a:p>
            <a:pPr algn="l">
              <a:lnSpc>
                <a:spcPts val="2300"/>
              </a:lnSpc>
              <a:spcBef>
                <a:spcPts val="0"/>
              </a:spcBef>
            </a:pPr>
            <a:r>
              <a:rPr lang="en-GB" sz="1600" kern="0" dirty="0">
                <a:solidFill>
                  <a:schemeClr val="tx1"/>
                </a:solidFill>
                <a:latin typeface="Chalkboard"/>
              </a:rPr>
              <a:t>They fled in fear and said nothing to anyone.</a:t>
            </a:r>
          </a:p>
        </p:txBody>
      </p:sp>
      <p:sp>
        <p:nvSpPr>
          <p:cNvPr id="2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xEl>
                                              <p:charRg st="258" end="27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xEl>
                                              <p:charRg st="272" end="3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xEl>
                                              <p:charRg st="312" end="34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5</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3" name="Subtitle 2"/>
          <p:cNvSpPr txBox="1">
            <a:spLocks/>
          </p:cNvSpPr>
          <p:nvPr/>
        </p:nvSpPr>
        <p:spPr bwMode="auto">
          <a:xfrm>
            <a:off x="1425450" y="1433567"/>
            <a:ext cx="7379793" cy="3471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smtClean="0">
                <a:solidFill>
                  <a:schemeClr val="tx1"/>
                </a:solidFill>
                <a:latin typeface="Chalkboard"/>
              </a:rPr>
              <a:t>v 9 to 12</a:t>
            </a:r>
            <a:r>
              <a:rPr lang="en-GB" sz="1600" b="1" kern="0" dirty="0">
                <a:solidFill>
                  <a:schemeClr val="tx1"/>
                </a:solidFill>
                <a:latin typeface="Chalkboard"/>
              </a:rPr>
              <a:t>. Who did the risen Jesus appear to? </a:t>
            </a:r>
            <a:endParaRPr lang="en-GB" sz="1600" b="1" kern="0" dirty="0" smtClean="0">
              <a:solidFill>
                <a:schemeClr val="tx1"/>
              </a:solidFill>
              <a:latin typeface="Chalkboard"/>
            </a:endParaRPr>
          </a:p>
          <a:p>
            <a:pPr algn="l">
              <a:lnSpc>
                <a:spcPts val="2600"/>
              </a:lnSpc>
              <a:spcBef>
                <a:spcPts val="0"/>
              </a:spcBef>
            </a:pPr>
            <a:r>
              <a:rPr lang="en-GB" sz="1600" kern="0" dirty="0">
                <a:solidFill>
                  <a:schemeClr val="tx1"/>
                </a:solidFill>
                <a:latin typeface="Chalkboard"/>
              </a:rPr>
              <a:t>He appeared first to Mary Magdalene.</a:t>
            </a:r>
          </a:p>
          <a:p>
            <a:pPr algn="l">
              <a:lnSpc>
                <a:spcPts val="2600"/>
              </a:lnSpc>
              <a:spcBef>
                <a:spcPts val="0"/>
              </a:spcBef>
            </a:pPr>
            <a:r>
              <a:rPr lang="en-GB" sz="1600" kern="0" dirty="0">
                <a:solidFill>
                  <a:schemeClr val="tx1"/>
                </a:solidFill>
                <a:latin typeface="Chalkboard"/>
              </a:rPr>
              <a:t>He was then seen by two of them, as they walked, on their way into the country</a:t>
            </a:r>
            <a:r>
              <a:rPr lang="en-GB" sz="1600" kern="0" dirty="0" smtClean="0">
                <a:solidFill>
                  <a:schemeClr val="tx1"/>
                </a:solidFill>
                <a:latin typeface="Chalkboard"/>
              </a:rPr>
              <a:t>.</a:t>
            </a:r>
          </a:p>
          <a:p>
            <a:pPr algn="l">
              <a:lnSpc>
                <a:spcPts val="2600"/>
              </a:lnSpc>
              <a:spcBef>
                <a:spcPts val="0"/>
              </a:spcBef>
            </a:pPr>
            <a:r>
              <a:rPr lang="en-GB" sz="1600" b="1" kern="0" dirty="0">
                <a:solidFill>
                  <a:schemeClr val="tx1"/>
                </a:solidFill>
                <a:latin typeface="Chalkboard"/>
              </a:rPr>
              <a:t>v 13. How did his followers (who had been with him) react to their messages</a:t>
            </a:r>
            <a:r>
              <a:rPr lang="en-GB" sz="1600" b="1" kern="0" dirty="0" smtClean="0">
                <a:solidFill>
                  <a:schemeClr val="tx1"/>
                </a:solidFill>
                <a:latin typeface="Chalkboard"/>
              </a:rPr>
              <a:t>?</a:t>
            </a:r>
          </a:p>
          <a:p>
            <a:pPr algn="l">
              <a:lnSpc>
                <a:spcPts val="2600"/>
              </a:lnSpc>
              <a:spcBef>
                <a:spcPts val="0"/>
              </a:spcBef>
            </a:pPr>
            <a:r>
              <a:rPr lang="en-GB" sz="1600" kern="0" dirty="0">
                <a:solidFill>
                  <a:schemeClr val="tx1"/>
                </a:solidFill>
                <a:latin typeface="Chalkboard"/>
              </a:rPr>
              <a:t>They didn’t believe Jesus had risen</a:t>
            </a:r>
            <a:r>
              <a:rPr lang="en-GB" sz="1600" kern="0" dirty="0" smtClean="0">
                <a:solidFill>
                  <a:schemeClr val="tx1"/>
                </a:solidFill>
                <a:latin typeface="Chalkboard"/>
              </a:rPr>
              <a:t>.</a:t>
            </a:r>
          </a:p>
          <a:p>
            <a:pPr algn="l">
              <a:lnSpc>
                <a:spcPts val="2600"/>
              </a:lnSpc>
              <a:spcBef>
                <a:spcPts val="0"/>
              </a:spcBef>
            </a:pPr>
            <a:r>
              <a:rPr lang="en-GB" sz="1600" b="1" kern="0" dirty="0">
                <a:solidFill>
                  <a:schemeClr val="tx1"/>
                </a:solidFill>
                <a:latin typeface="Chalkboard"/>
              </a:rPr>
              <a:t>v 14. What did Jesus say to his disciples about their reaction to the news they had heard</a:t>
            </a:r>
            <a:r>
              <a:rPr lang="en-GB" sz="1600" b="1" kern="0" dirty="0" smtClean="0">
                <a:solidFill>
                  <a:schemeClr val="tx1"/>
                </a:solidFill>
                <a:latin typeface="Chalkboard"/>
              </a:rPr>
              <a:t>?</a:t>
            </a:r>
          </a:p>
          <a:p>
            <a:pPr algn="l">
              <a:lnSpc>
                <a:spcPts val="2600"/>
              </a:lnSpc>
              <a:spcBef>
                <a:spcPts val="0"/>
              </a:spcBef>
            </a:pPr>
            <a:r>
              <a:rPr lang="en-GB" sz="1600" kern="0" dirty="0">
                <a:solidFill>
                  <a:schemeClr val="tx1"/>
                </a:solidFill>
                <a:latin typeface="Chalkboard"/>
              </a:rPr>
              <a:t>He rebuked them for their unbelief and hardness of heart, because they didn’t believe.</a:t>
            </a:r>
          </a:p>
        </p:txBody>
      </p:sp>
      <p:sp>
        <p:nvSpPr>
          <p:cNvPr id="24"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Tree>
    <p:extLst>
      <p:ext uri="{BB962C8B-B14F-4D97-AF65-F5344CB8AC3E}">
        <p14:creationId xmlns:p14="http://schemas.microsoft.com/office/powerpoint/2010/main" val="164680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xEl>
                                              <p:charRg st="47" end="8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xEl>
                                              <p:charRg st="84" end="16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
                                            <p:txEl>
                                              <p:charRg st="164" end="24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
                                            <p:txEl>
                                              <p:charRg st="241" end="27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xEl>
                                              <p:charRg st="278" end="36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xEl>
                                              <p:charRg st="369" end="45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6</a:t>
            </a:fld>
            <a:endParaRPr lang="en-GB" sz="1200" dirty="0">
              <a:solidFill>
                <a:srgbClr val="000000"/>
              </a:solidFill>
              <a:latin typeface="Chalkboard"/>
            </a:endParaRPr>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7729" y="974003"/>
            <a:ext cx="470007" cy="470007"/>
          </a:xfrm>
          <a:prstGeom prst="rect">
            <a:avLst/>
          </a:prstGeom>
        </p:spPr>
      </p:pic>
      <p:sp>
        <p:nvSpPr>
          <p:cNvPr id="9" name="Subtitle 2"/>
          <p:cNvSpPr txBox="1">
            <a:spLocks/>
          </p:cNvSpPr>
          <p:nvPr/>
        </p:nvSpPr>
        <p:spPr bwMode="auto">
          <a:xfrm>
            <a:off x="1331640" y="1032976"/>
            <a:ext cx="1656184" cy="411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1800" b="1" i="0" u="none" strike="noStrike" kern="0" cap="none" spc="0" normalizeH="0" baseline="0" noProof="0" dirty="0" smtClean="0">
                <a:ln>
                  <a:noFill/>
                </a:ln>
                <a:solidFill>
                  <a:srgbClr val="333333"/>
                </a:solidFill>
                <a:effectLst/>
                <a:uLnTx/>
                <a:uFillTx/>
                <a:latin typeface="Chalkboard"/>
                <a:ea typeface="+mn-ea"/>
                <a:cs typeface="+mn-cs"/>
              </a:rPr>
              <a:t>2. Questions</a:t>
            </a: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0" i="1" u="none" strike="noStrike" kern="0" cap="none" spc="0" normalizeH="0" baseline="0" noProof="0" dirty="0" smtClean="0">
              <a:ln>
                <a:noFill/>
              </a:ln>
              <a:solidFill>
                <a:srgbClr val="333333"/>
              </a:solidFill>
              <a:effectLst/>
              <a:uLnTx/>
              <a:uFillTx/>
              <a:latin typeface="Century Gothic"/>
              <a:ea typeface="+mn-ea"/>
              <a:cs typeface="+mn-cs"/>
            </a:endParaRPr>
          </a:p>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endParaRPr kumimoji="0" lang="en-GB" sz="1800" b="1" i="0" u="none" strike="noStrike" kern="0" cap="none" spc="0" normalizeH="0" baseline="0" noProof="0" dirty="0">
              <a:ln>
                <a:noFill/>
              </a:ln>
              <a:solidFill>
                <a:srgbClr val="333333"/>
              </a:solidFill>
              <a:effectLst/>
              <a:uLnTx/>
              <a:uFillTx/>
              <a:latin typeface="Candara" panose="020E0502030303020204" pitchFamily="34" charset="0"/>
              <a:ea typeface="+mn-ea"/>
              <a:cs typeface="+mn-cs"/>
            </a:endParaRPr>
          </a:p>
        </p:txBody>
      </p:sp>
      <p:sp>
        <p:nvSpPr>
          <p:cNvPr id="22" name="Subtitle 2"/>
          <p:cNvSpPr txBox="1">
            <a:spLocks/>
          </p:cNvSpPr>
          <p:nvPr/>
        </p:nvSpPr>
        <p:spPr bwMode="auto">
          <a:xfrm>
            <a:off x="1435997" y="1444010"/>
            <a:ext cx="7365751" cy="36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lnSpc>
                <a:spcPts val="2600"/>
              </a:lnSpc>
              <a:spcBef>
                <a:spcPts val="0"/>
              </a:spcBef>
            </a:pPr>
            <a:r>
              <a:rPr lang="en-GB" sz="1600" b="1" kern="0" dirty="0" smtClean="0">
                <a:solidFill>
                  <a:schemeClr val="tx1"/>
                </a:solidFill>
                <a:latin typeface="Chalkboard"/>
              </a:rPr>
              <a:t>v 15 to 18</a:t>
            </a:r>
            <a:r>
              <a:rPr lang="en-GB" sz="1600" b="1" kern="0" dirty="0">
                <a:solidFill>
                  <a:schemeClr val="tx1"/>
                </a:solidFill>
                <a:latin typeface="Chalkboard"/>
              </a:rPr>
              <a:t>. What did </a:t>
            </a:r>
            <a:r>
              <a:rPr lang="en-GB" sz="1600" b="1" kern="0" dirty="0" smtClean="0">
                <a:solidFill>
                  <a:schemeClr val="tx1"/>
                </a:solidFill>
                <a:latin typeface="Chalkboard"/>
              </a:rPr>
              <a:t>Jesus </a:t>
            </a:r>
            <a:r>
              <a:rPr lang="en-GB" sz="1600" b="1" kern="0" dirty="0">
                <a:solidFill>
                  <a:schemeClr val="tx1"/>
                </a:solidFill>
                <a:latin typeface="Chalkboard"/>
              </a:rPr>
              <a:t>say they must do? ?</a:t>
            </a:r>
            <a:endParaRPr lang="en-GB" sz="1600" b="1" kern="0" dirty="0" smtClean="0">
              <a:solidFill>
                <a:schemeClr val="tx1"/>
              </a:solidFill>
              <a:latin typeface="Chalkboard"/>
            </a:endParaRPr>
          </a:p>
          <a:p>
            <a:pPr algn="l">
              <a:lnSpc>
                <a:spcPts val="2600"/>
              </a:lnSpc>
              <a:spcBef>
                <a:spcPts val="0"/>
              </a:spcBef>
            </a:pPr>
            <a:r>
              <a:rPr lang="en-GB" sz="1600" kern="0" dirty="0">
                <a:solidFill>
                  <a:schemeClr val="tx1"/>
                </a:solidFill>
                <a:latin typeface="Chalkboard"/>
              </a:rPr>
              <a:t>Go into all the world, and preach the Good News to everyone. They would be able to perform miraculous signs</a:t>
            </a:r>
            <a:r>
              <a:rPr lang="en-GB" sz="1600" kern="0" dirty="0" smtClean="0">
                <a:solidFill>
                  <a:schemeClr val="tx1"/>
                </a:solidFill>
                <a:latin typeface="Chalkboard"/>
              </a:rPr>
              <a:t>.</a:t>
            </a:r>
          </a:p>
          <a:p>
            <a:pPr algn="l">
              <a:lnSpc>
                <a:spcPts val="2600"/>
              </a:lnSpc>
              <a:spcBef>
                <a:spcPts val="0"/>
              </a:spcBef>
            </a:pPr>
            <a:r>
              <a:rPr lang="en-GB" sz="1600" b="1" kern="0" dirty="0" smtClean="0">
                <a:solidFill>
                  <a:schemeClr val="tx1"/>
                </a:solidFill>
                <a:latin typeface="Chalkboard"/>
              </a:rPr>
              <a:t>v 19 </a:t>
            </a:r>
            <a:r>
              <a:rPr lang="en-GB" sz="1600" b="1" kern="0" dirty="0">
                <a:solidFill>
                  <a:schemeClr val="tx1"/>
                </a:solidFill>
                <a:latin typeface="Chalkboard"/>
              </a:rPr>
              <a:t>and </a:t>
            </a:r>
            <a:r>
              <a:rPr lang="en-GB" sz="1600" b="1" kern="0" dirty="0" smtClean="0">
                <a:solidFill>
                  <a:schemeClr val="tx1"/>
                </a:solidFill>
                <a:latin typeface="Chalkboard"/>
              </a:rPr>
              <a:t>20</a:t>
            </a:r>
            <a:r>
              <a:rPr lang="en-GB" sz="1600" b="1" kern="0" dirty="0">
                <a:solidFill>
                  <a:schemeClr val="tx1"/>
                </a:solidFill>
                <a:latin typeface="Chalkboard"/>
              </a:rPr>
              <a:t>. What did the disciples do after Jesus went into heaven</a:t>
            </a:r>
            <a:r>
              <a:rPr lang="en-GB" sz="1600" b="1" kern="0" dirty="0" smtClean="0">
                <a:solidFill>
                  <a:schemeClr val="tx1"/>
                </a:solidFill>
                <a:latin typeface="Chalkboard"/>
              </a:rPr>
              <a:t>?</a:t>
            </a:r>
          </a:p>
          <a:p>
            <a:pPr algn="l">
              <a:lnSpc>
                <a:spcPts val="2600"/>
              </a:lnSpc>
              <a:spcBef>
                <a:spcPts val="0"/>
              </a:spcBef>
            </a:pPr>
            <a:r>
              <a:rPr lang="en-GB" sz="1600" kern="0" dirty="0">
                <a:solidFill>
                  <a:schemeClr val="tx1"/>
                </a:solidFill>
                <a:latin typeface="Chalkboard"/>
              </a:rPr>
              <a:t>They went out, and preached everywhere and the Lord worked with them confirming their message with signs.</a:t>
            </a:r>
            <a:endParaRPr lang="en-GB" sz="1600" kern="0" dirty="0" smtClean="0">
              <a:solidFill>
                <a:schemeClr val="tx1"/>
              </a:solidFill>
              <a:latin typeface="Chalkboard"/>
            </a:endParaRPr>
          </a:p>
        </p:txBody>
      </p:sp>
      <p:sp>
        <p:nvSpPr>
          <p:cNvPr id="23"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Tree>
    <p:extLst>
      <p:ext uri="{BB962C8B-B14F-4D97-AF65-F5344CB8AC3E}">
        <p14:creationId xmlns:p14="http://schemas.microsoft.com/office/powerpoint/2010/main" val="231046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charRg st="225" end="33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7</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a:t>
            </a:r>
            <a:r>
              <a:rPr lang="en-GB" sz="1600" b="1" dirty="0" smtClean="0">
                <a:solidFill>
                  <a:srgbClr val="333333"/>
                </a:solidFill>
                <a:latin typeface="Chalkboard"/>
              </a:rPr>
              <a:t>Related </a:t>
            </a:r>
            <a:r>
              <a:rPr lang="en-GB" sz="1600" b="1" dirty="0" smtClean="0">
                <a:solidFill>
                  <a:srgbClr val="333333"/>
                </a:solidFill>
                <a:latin typeface="Chalkboard"/>
              </a:rPr>
              <a:t>theme from v 6:</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Jesus rose from the dead.</a:t>
            </a:r>
          </a:p>
        </p:txBody>
      </p:sp>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235731"/>
            <a:ext cx="1240040" cy="584775"/>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Matthew 16 </a:t>
            </a:r>
            <a:r>
              <a:rPr lang="en-GB" sz="1600" dirty="0">
                <a:solidFill>
                  <a:srgbClr val="000000"/>
                </a:solidFill>
                <a:latin typeface="Chalkboard"/>
              </a:rPr>
              <a:t>v </a:t>
            </a:r>
            <a:r>
              <a:rPr lang="en-GB" sz="1600" dirty="0" smtClean="0">
                <a:solidFill>
                  <a:srgbClr val="000000"/>
                </a:solidFill>
                <a:latin typeface="Chalkboard"/>
              </a:rPr>
              <a:t>21</a:t>
            </a:r>
            <a:endParaRPr lang="en-GB" sz="1600" dirty="0">
              <a:solidFill>
                <a:srgbClr val="000000"/>
              </a:solidFill>
              <a:latin typeface="Chalkboard"/>
            </a:endParaRPr>
          </a:p>
        </p:txBody>
      </p:sp>
      <p:sp>
        <p:nvSpPr>
          <p:cNvPr id="165" name="TextBox 164"/>
          <p:cNvSpPr txBox="1"/>
          <p:nvPr/>
        </p:nvSpPr>
        <p:spPr>
          <a:xfrm>
            <a:off x="2384722" y="2235731"/>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Jesus told his disciples that he would suffer many things, be killed and then rise again after three days.</a:t>
            </a:r>
          </a:p>
        </p:txBody>
      </p:sp>
      <p:sp>
        <p:nvSpPr>
          <p:cNvPr id="22" name="TextBox 21"/>
          <p:cNvSpPr txBox="1"/>
          <p:nvPr/>
        </p:nvSpPr>
        <p:spPr>
          <a:xfrm>
            <a:off x="595656" y="2833758"/>
            <a:ext cx="1312048" cy="584775"/>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Matthew 28 </a:t>
            </a:r>
            <a:r>
              <a:rPr lang="en-GB" sz="1600" dirty="0">
                <a:solidFill>
                  <a:srgbClr val="000000"/>
                </a:solidFill>
                <a:latin typeface="Chalkboard"/>
              </a:rPr>
              <a:t>v </a:t>
            </a:r>
            <a:r>
              <a:rPr lang="en-GB" sz="1600" dirty="0" smtClean="0">
                <a:solidFill>
                  <a:srgbClr val="000000"/>
                </a:solidFill>
                <a:latin typeface="Chalkboard"/>
              </a:rPr>
              <a:t>5 and 6</a:t>
            </a:r>
            <a:endParaRPr lang="en-GB" sz="1600" dirty="0">
              <a:solidFill>
                <a:srgbClr val="000000"/>
              </a:solidFill>
              <a:latin typeface="Chalkboard"/>
            </a:endParaRPr>
          </a:p>
        </p:txBody>
      </p:sp>
      <p:sp>
        <p:nvSpPr>
          <p:cNvPr id="23" name="TextBox 22"/>
          <p:cNvSpPr txBox="1"/>
          <p:nvPr/>
        </p:nvSpPr>
        <p:spPr>
          <a:xfrm>
            <a:off x="2387894" y="2838697"/>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An angel asked some women to look at the place where Jesus’ body was put.</a:t>
            </a:r>
          </a:p>
          <a:p>
            <a:pPr fontAlgn="base">
              <a:spcBef>
                <a:spcPct val="0"/>
              </a:spcBef>
              <a:spcAft>
                <a:spcPct val="0"/>
              </a:spcAft>
            </a:pPr>
            <a:r>
              <a:rPr lang="en-GB" sz="1600" dirty="0">
                <a:solidFill>
                  <a:srgbClr val="000000"/>
                </a:solidFill>
                <a:latin typeface="Chalkboard"/>
              </a:rPr>
              <a:t>The angels assured them that he had risen from the dead. </a:t>
            </a:r>
          </a:p>
        </p:txBody>
      </p:sp>
      <p:sp>
        <p:nvSpPr>
          <p:cNvPr id="1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
        <p:nvSpPr>
          <p:cNvPr id="16" name="TextBox 15"/>
          <p:cNvSpPr txBox="1"/>
          <p:nvPr/>
        </p:nvSpPr>
        <p:spPr>
          <a:xfrm>
            <a:off x="631429" y="3606297"/>
            <a:ext cx="1312048" cy="338554"/>
          </a:xfrm>
          <a:prstGeom prst="rect">
            <a:avLst/>
          </a:prstGeom>
          <a:noFill/>
        </p:spPr>
        <p:txBody>
          <a:bodyPr wrap="square" rtlCol="0">
            <a:spAutoFit/>
          </a:bodyPr>
          <a:lstStyle/>
          <a:p>
            <a:pPr fontAlgn="base">
              <a:spcBef>
                <a:spcPct val="0"/>
              </a:spcBef>
              <a:spcAft>
                <a:spcPct val="0"/>
              </a:spcAft>
            </a:pPr>
            <a:r>
              <a:rPr lang="en-GB" sz="1600" dirty="0" smtClean="0">
                <a:solidFill>
                  <a:srgbClr val="000000"/>
                </a:solidFill>
                <a:latin typeface="Chalkboard"/>
              </a:rPr>
              <a:t>Luke 9 v 22</a:t>
            </a:r>
            <a:endParaRPr lang="en-GB" sz="1600" dirty="0">
              <a:solidFill>
                <a:srgbClr val="000000"/>
              </a:solidFill>
              <a:latin typeface="Chalkboard"/>
            </a:endParaRPr>
          </a:p>
        </p:txBody>
      </p:sp>
      <p:sp>
        <p:nvSpPr>
          <p:cNvPr id="17" name="TextBox 16"/>
          <p:cNvSpPr txBox="1"/>
          <p:nvPr/>
        </p:nvSpPr>
        <p:spPr>
          <a:xfrm>
            <a:off x="2423667" y="3611236"/>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Jesus said to his disciples that he would be rejected by the elders, chief priests and scribes, be killed and rise again after three days.</a:t>
            </a:r>
          </a:p>
        </p:txBody>
      </p:sp>
    </p:spTree>
    <p:extLst>
      <p:ext uri="{BB962C8B-B14F-4D97-AF65-F5344CB8AC3E}">
        <p14:creationId xmlns:p14="http://schemas.microsoft.com/office/powerpoint/2010/main" val="407009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8</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a:t>
            </a:r>
            <a:r>
              <a:rPr lang="en-GB" sz="1600" b="1" dirty="0" smtClean="0">
                <a:solidFill>
                  <a:srgbClr val="333333"/>
                </a:solidFill>
                <a:latin typeface="Chalkboard"/>
              </a:rPr>
              <a:t>Related </a:t>
            </a:r>
            <a:r>
              <a:rPr lang="en-GB" sz="1600" b="1" dirty="0" smtClean="0">
                <a:solidFill>
                  <a:srgbClr val="333333"/>
                </a:solidFill>
                <a:latin typeface="Chalkboard"/>
              </a:rPr>
              <a:t>theme from v 6:</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Jesus rose from the dead.</a:t>
            </a:r>
          </a:p>
        </p:txBody>
      </p:sp>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4" name="TextBox 163"/>
          <p:cNvSpPr txBox="1"/>
          <p:nvPr/>
        </p:nvSpPr>
        <p:spPr>
          <a:xfrm>
            <a:off x="595656" y="2321869"/>
            <a:ext cx="1240040" cy="584775"/>
          </a:xfrm>
          <a:prstGeom prst="rect">
            <a:avLst/>
          </a:prstGeom>
          <a:noFill/>
        </p:spPr>
        <p:txBody>
          <a:bodyPr wrap="square" rtlCol="0">
            <a:spAutoFit/>
          </a:bodyPr>
          <a:lstStyle/>
          <a:p>
            <a:pPr fontAlgn="base">
              <a:spcBef>
                <a:spcPct val="0"/>
              </a:spcBef>
              <a:spcAft>
                <a:spcPct val="0"/>
              </a:spcAft>
            </a:pPr>
            <a:r>
              <a:rPr lang="nb-NO" sz="1600" dirty="0">
                <a:solidFill>
                  <a:srgbClr val="000000"/>
                </a:solidFill>
                <a:latin typeface="Chalkboard"/>
              </a:rPr>
              <a:t>Luke  18 v 31 to 33</a:t>
            </a:r>
            <a:endParaRPr lang="en-GB" sz="1600" dirty="0">
              <a:solidFill>
                <a:srgbClr val="000000"/>
              </a:solidFill>
              <a:latin typeface="Chalkboard"/>
            </a:endParaRPr>
          </a:p>
        </p:txBody>
      </p:sp>
      <p:sp>
        <p:nvSpPr>
          <p:cNvPr id="165" name="TextBox 164"/>
          <p:cNvSpPr txBox="1"/>
          <p:nvPr/>
        </p:nvSpPr>
        <p:spPr>
          <a:xfrm>
            <a:off x="2384722" y="2321869"/>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Jesus told his disciples that he was going to Jerusalem where all the Old Testament predictions about would be fulfilled. He would be badly treated, killed and rise again after three days.</a:t>
            </a:r>
          </a:p>
        </p:txBody>
      </p:sp>
      <p:sp>
        <p:nvSpPr>
          <p:cNvPr id="22" name="TextBox 21"/>
          <p:cNvSpPr txBox="1"/>
          <p:nvPr/>
        </p:nvSpPr>
        <p:spPr>
          <a:xfrm>
            <a:off x="595656" y="3310830"/>
            <a:ext cx="1312048" cy="584775"/>
          </a:xfrm>
          <a:prstGeom prst="rect">
            <a:avLst/>
          </a:prstGeom>
          <a:noFill/>
        </p:spPr>
        <p:txBody>
          <a:bodyPr wrap="square" rtlCol="0">
            <a:spAutoFit/>
          </a:bodyPr>
          <a:lstStyle/>
          <a:p>
            <a:pPr fontAlgn="base">
              <a:spcBef>
                <a:spcPct val="0"/>
              </a:spcBef>
              <a:spcAft>
                <a:spcPct val="0"/>
              </a:spcAft>
            </a:pPr>
            <a:r>
              <a:rPr lang="nb-NO" sz="1600" dirty="0">
                <a:solidFill>
                  <a:srgbClr val="000000"/>
                </a:solidFill>
                <a:latin typeface="Chalkboard"/>
              </a:rPr>
              <a:t>Luke 24 v 4 to 8</a:t>
            </a:r>
            <a:endParaRPr lang="en-GB" sz="1600" dirty="0">
              <a:solidFill>
                <a:srgbClr val="000000"/>
              </a:solidFill>
              <a:latin typeface="Chalkboard"/>
            </a:endParaRPr>
          </a:p>
        </p:txBody>
      </p:sp>
      <p:sp>
        <p:nvSpPr>
          <p:cNvPr id="23" name="TextBox 22"/>
          <p:cNvSpPr txBox="1"/>
          <p:nvPr/>
        </p:nvSpPr>
        <p:spPr>
          <a:xfrm>
            <a:off x="2387894" y="3315769"/>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Two men in dazzling clothing told some women not to look for the living among the dead. Jesus has risen again after three days just as he had told them earlier.</a:t>
            </a:r>
          </a:p>
        </p:txBody>
      </p:sp>
      <p:sp>
        <p:nvSpPr>
          <p:cNvPr id="1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Tree>
    <p:extLst>
      <p:ext uri="{BB962C8B-B14F-4D97-AF65-F5344CB8AC3E}">
        <p14:creationId xmlns:p14="http://schemas.microsoft.com/office/powerpoint/2010/main" val="310809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9106" y="293929"/>
            <a:ext cx="692040" cy="542657"/>
          </a:xfrm>
          <a:prstGeom prst="rect">
            <a:avLst/>
          </a:prstGeom>
        </p:spPr>
      </p:pic>
      <p:sp>
        <p:nvSpPr>
          <p:cNvPr id="6" name="Title 1"/>
          <p:cNvSpPr txBox="1">
            <a:spLocks/>
          </p:cNvSpPr>
          <p:nvPr/>
        </p:nvSpPr>
        <p:spPr bwMode="auto">
          <a:xfrm>
            <a:off x="1686305" y="100111"/>
            <a:ext cx="5544616"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800" b="1" kern="0" dirty="0">
                <a:solidFill>
                  <a:srgbClr val="000000"/>
                </a:solidFill>
                <a:latin typeface="Chalkboard"/>
              </a:rPr>
              <a:t>Understand your Bible</a:t>
            </a:r>
          </a:p>
        </p:txBody>
      </p:sp>
      <p:sp>
        <p:nvSpPr>
          <p:cNvPr id="13" name="Footer Placeholder 12"/>
          <p:cNvSpPr>
            <a:spLocks noGrp="1"/>
          </p:cNvSpPr>
          <p:nvPr>
            <p:ph type="ftr" sz="quarter" idx="3"/>
          </p:nvPr>
        </p:nvSpPr>
        <p:spPr/>
        <p:txBody>
          <a:bodyPr/>
          <a:lstStyle/>
          <a:p>
            <a:r>
              <a:rPr lang="en-GB" sz="1200" dirty="0">
                <a:solidFill>
                  <a:srgbClr val="000000"/>
                </a:solidFill>
                <a:latin typeface="Chalkboard"/>
              </a:rPr>
              <a:t>understandyourbible.org</a:t>
            </a:r>
          </a:p>
        </p:txBody>
      </p:sp>
      <p:sp>
        <p:nvSpPr>
          <p:cNvPr id="14" name="Slide Number Placeholder 13"/>
          <p:cNvSpPr>
            <a:spLocks noGrp="1"/>
          </p:cNvSpPr>
          <p:nvPr>
            <p:ph type="sldNum" sz="quarter" idx="4"/>
          </p:nvPr>
        </p:nvSpPr>
        <p:spPr/>
        <p:txBody>
          <a:bodyPr/>
          <a:lstStyle/>
          <a:p>
            <a:fld id="{63C520B5-213A-4CB4-BF22-D563061A5350}" type="slidenum">
              <a:rPr lang="en-GB" sz="1200">
                <a:solidFill>
                  <a:srgbClr val="000000"/>
                </a:solidFill>
                <a:latin typeface="Chalkboard"/>
              </a:rPr>
              <a:pPr/>
              <a:t>9</a:t>
            </a:fld>
            <a:endParaRPr lang="en-GB" sz="1200" dirty="0">
              <a:solidFill>
                <a:srgbClr val="000000"/>
              </a:solidFill>
              <a:latin typeface="Chalkboard"/>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9015" y="915566"/>
            <a:ext cx="558927" cy="685956"/>
          </a:xfrm>
          <a:prstGeom prst="rect">
            <a:avLst/>
          </a:prstGeom>
        </p:spPr>
      </p:pic>
      <p:sp>
        <p:nvSpPr>
          <p:cNvPr id="62" name="Subtitle 2"/>
          <p:cNvSpPr txBox="1">
            <a:spLocks/>
          </p:cNvSpPr>
          <p:nvPr/>
        </p:nvSpPr>
        <p:spPr bwMode="auto">
          <a:xfrm>
            <a:off x="1491518" y="1059582"/>
            <a:ext cx="6719827"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algn="l">
              <a:buClr>
                <a:srgbClr val="000000"/>
              </a:buClr>
            </a:pPr>
            <a:r>
              <a:rPr lang="en-GB" sz="1600" b="1" dirty="0" smtClean="0">
                <a:solidFill>
                  <a:srgbClr val="333333"/>
                </a:solidFill>
                <a:latin typeface="Chalkboard"/>
              </a:rPr>
              <a:t>3. </a:t>
            </a:r>
            <a:r>
              <a:rPr lang="en-GB" sz="1600" b="1" dirty="0" smtClean="0">
                <a:solidFill>
                  <a:srgbClr val="333333"/>
                </a:solidFill>
                <a:latin typeface="Chalkboard"/>
              </a:rPr>
              <a:t>Related </a:t>
            </a:r>
            <a:r>
              <a:rPr lang="en-GB" sz="1600" b="1" dirty="0" smtClean="0">
                <a:solidFill>
                  <a:srgbClr val="333333"/>
                </a:solidFill>
                <a:latin typeface="Chalkboard"/>
              </a:rPr>
              <a:t>theme from v 6:</a:t>
            </a:r>
            <a:endParaRPr lang="en-GB" sz="1600" b="1" dirty="0" smtClean="0">
              <a:solidFill>
                <a:srgbClr val="333333"/>
              </a:solidFill>
              <a:latin typeface="Chalkboard"/>
            </a:endParaRPr>
          </a:p>
          <a:p>
            <a:pPr marL="457200" lvl="1" indent="0">
              <a:buClr>
                <a:srgbClr val="000000"/>
              </a:buClr>
              <a:buNone/>
            </a:pPr>
            <a:r>
              <a:rPr lang="en-GB" sz="1600" b="1" dirty="0">
                <a:solidFill>
                  <a:srgbClr val="333333"/>
                </a:solidFill>
                <a:latin typeface="Chalkboard"/>
              </a:rPr>
              <a:t>	Jesus rose from the dead.</a:t>
            </a:r>
          </a:p>
        </p:txBody>
      </p:sp>
      <p:sp>
        <p:nvSpPr>
          <p:cNvPr id="162" name="TextBox 161"/>
          <p:cNvSpPr txBox="1"/>
          <p:nvPr/>
        </p:nvSpPr>
        <p:spPr>
          <a:xfrm>
            <a:off x="2344174" y="1851670"/>
            <a:ext cx="6312403" cy="2687915"/>
          </a:xfrm>
          <a:prstGeom prst="rect">
            <a:avLst/>
          </a:prstGeom>
          <a:solidFill>
            <a:srgbClr val="FFFFCC"/>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Main point(s)</a:t>
            </a:r>
          </a:p>
          <a:p>
            <a:pPr algn="ctr" fontAlgn="base">
              <a:lnSpc>
                <a:spcPts val="2500"/>
              </a:lnSpc>
              <a:spcBef>
                <a:spcPts val="600"/>
              </a:spcBef>
              <a:spcAft>
                <a:spcPts val="600"/>
              </a:spcAft>
              <a:defRPr/>
            </a:pP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163" name="TextBox 162"/>
          <p:cNvSpPr txBox="1"/>
          <p:nvPr/>
        </p:nvSpPr>
        <p:spPr>
          <a:xfrm>
            <a:off x="595656" y="1843437"/>
            <a:ext cx="1646618" cy="2705869"/>
          </a:xfrm>
          <a:prstGeom prst="rect">
            <a:avLst/>
          </a:prstGeom>
          <a:solidFill>
            <a:srgbClr val="FFFFFF">
              <a:lumMod val="95000"/>
            </a:srgbClr>
          </a:solidFill>
        </p:spPr>
        <p:txBody>
          <a:bodyPr wrap="square" rtlCol="0">
            <a:spAutoFit/>
          </a:bodyPr>
          <a:lstStyle/>
          <a:p>
            <a:pPr algn="ctr" fontAlgn="base">
              <a:lnSpc>
                <a:spcPts val="2500"/>
              </a:lnSpc>
              <a:spcBef>
                <a:spcPts val="600"/>
              </a:spcBef>
              <a:spcAft>
                <a:spcPts val="600"/>
              </a:spcAft>
              <a:defRPr/>
            </a:pPr>
            <a:r>
              <a:rPr lang="en-GB" sz="1600" b="1" kern="0" dirty="0" smtClean="0">
                <a:solidFill>
                  <a:srgbClr val="000000"/>
                </a:solidFill>
                <a:latin typeface="Chalkboard"/>
              </a:rPr>
              <a:t>Verse(s)</a:t>
            </a:r>
            <a:endParaRPr lang="en-GB" sz="1600" kern="0" dirty="0" smtClean="0">
              <a:solidFill>
                <a:srgbClr val="000000"/>
              </a:solidFill>
              <a:latin typeface="Chalkboard"/>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a:p>
            <a:pPr fontAlgn="base">
              <a:spcBef>
                <a:spcPct val="0"/>
              </a:spcBef>
              <a:spcAft>
                <a:spcPct val="0"/>
              </a:spcAft>
              <a:defRPr/>
            </a:pPr>
            <a:endParaRPr lang="en-GB" sz="1600" b="1" kern="0" dirty="0" smtClean="0">
              <a:solidFill>
                <a:srgbClr val="000000"/>
              </a:solidFill>
            </a:endParaRPr>
          </a:p>
        </p:txBody>
      </p:sp>
      <p:sp>
        <p:nvSpPr>
          <p:cNvPr id="22" name="TextBox 21"/>
          <p:cNvSpPr txBox="1"/>
          <p:nvPr/>
        </p:nvSpPr>
        <p:spPr>
          <a:xfrm>
            <a:off x="595656" y="3304204"/>
            <a:ext cx="131204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13 v 29 to 31</a:t>
            </a:r>
          </a:p>
        </p:txBody>
      </p:sp>
      <p:sp>
        <p:nvSpPr>
          <p:cNvPr id="23" name="TextBox 22"/>
          <p:cNvSpPr txBox="1"/>
          <p:nvPr/>
        </p:nvSpPr>
        <p:spPr>
          <a:xfrm>
            <a:off x="2387894" y="3309143"/>
            <a:ext cx="578767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Paul said that Jesus’ enemies did all that was written about him. He was put in a tomb, but God raised him from the dead.</a:t>
            </a:r>
          </a:p>
        </p:txBody>
      </p:sp>
      <p:sp>
        <p:nvSpPr>
          <p:cNvPr id="15" name="Title 1"/>
          <p:cNvSpPr txBox="1">
            <a:spLocks/>
          </p:cNvSpPr>
          <p:nvPr/>
        </p:nvSpPr>
        <p:spPr bwMode="auto">
          <a:xfrm>
            <a:off x="5004048" y="801584"/>
            <a:ext cx="3672408" cy="613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r>
              <a:rPr lang="en-GB" sz="2000" b="1" kern="0" dirty="0" smtClean="0">
                <a:solidFill>
                  <a:srgbClr val="000000"/>
                </a:solidFill>
                <a:latin typeface="Chalkboard"/>
              </a:rPr>
              <a:t>Session </a:t>
            </a:r>
            <a:r>
              <a:rPr lang="en-GB" sz="2000" b="1" kern="0" dirty="0" smtClean="0">
                <a:solidFill>
                  <a:srgbClr val="000000"/>
                </a:solidFill>
                <a:latin typeface="Chalkboard"/>
              </a:rPr>
              <a:t>22 Mark 16</a:t>
            </a:r>
            <a:endParaRPr lang="en-GB" sz="2000" b="1" kern="0" dirty="0">
              <a:solidFill>
                <a:srgbClr val="000000"/>
              </a:solidFill>
              <a:latin typeface="Chalkboard"/>
            </a:endParaRPr>
          </a:p>
        </p:txBody>
      </p:sp>
      <p:sp>
        <p:nvSpPr>
          <p:cNvPr id="18" name="TextBox 17"/>
          <p:cNvSpPr txBox="1"/>
          <p:nvPr/>
        </p:nvSpPr>
        <p:spPr>
          <a:xfrm>
            <a:off x="664492" y="2264618"/>
            <a:ext cx="1312048" cy="584775"/>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Acts 10 v 39 to 41</a:t>
            </a:r>
          </a:p>
        </p:txBody>
      </p:sp>
      <p:sp>
        <p:nvSpPr>
          <p:cNvPr id="19" name="TextBox 18"/>
          <p:cNvSpPr txBox="1"/>
          <p:nvPr/>
        </p:nvSpPr>
        <p:spPr>
          <a:xfrm>
            <a:off x="2456730" y="2269557"/>
            <a:ext cx="5787678" cy="830997"/>
          </a:xfrm>
          <a:prstGeom prst="rect">
            <a:avLst/>
          </a:prstGeom>
          <a:noFill/>
        </p:spPr>
        <p:txBody>
          <a:bodyPr wrap="square" rtlCol="0">
            <a:spAutoFit/>
          </a:bodyPr>
          <a:lstStyle/>
          <a:p>
            <a:pPr fontAlgn="base">
              <a:spcBef>
                <a:spcPct val="0"/>
              </a:spcBef>
              <a:spcAft>
                <a:spcPct val="0"/>
              </a:spcAft>
            </a:pPr>
            <a:r>
              <a:rPr lang="en-GB" sz="1600" dirty="0">
                <a:solidFill>
                  <a:srgbClr val="000000"/>
                </a:solidFill>
                <a:latin typeface="Chalkboard"/>
              </a:rPr>
              <a:t>Peter said that he was one of the witnesses of all that Jesus did. He was put to death on a cross and rose again on the third day. </a:t>
            </a:r>
          </a:p>
        </p:txBody>
      </p:sp>
    </p:spTree>
    <p:extLst>
      <p:ext uri="{BB962C8B-B14F-4D97-AF65-F5344CB8AC3E}">
        <p14:creationId xmlns:p14="http://schemas.microsoft.com/office/powerpoint/2010/main" val="310809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1782</TotalTime>
  <Words>729</Words>
  <Application>Microsoft Office PowerPoint</Application>
  <PresentationFormat>On-screen Show (16:9)</PresentationFormat>
  <Paragraphs>146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cp:lastModifiedBy>
  <cp:revision>146</cp:revision>
  <dcterms:created xsi:type="dcterms:W3CDTF">2020-04-16T13:12:45Z</dcterms:created>
  <dcterms:modified xsi:type="dcterms:W3CDTF">2020-04-20T15:42:16Z</dcterms:modified>
</cp:coreProperties>
</file>