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71" r:id="rId4"/>
    <p:sldId id="263" r:id="rId5"/>
    <p:sldId id="264" r:id="rId6"/>
    <p:sldId id="276" r:id="rId7"/>
    <p:sldId id="266" r:id="rId8"/>
    <p:sldId id="275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19/04/2020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19/04/2020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19/04/2020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19/04/2020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19/04/2020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9 Mark 2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9 Mark 2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35" name="Subtitle 2"/>
          <p:cNvSpPr txBox="1">
            <a:spLocks/>
          </p:cNvSpPr>
          <p:nvPr/>
        </p:nvSpPr>
        <p:spPr bwMode="auto">
          <a:xfrm>
            <a:off x="1425450" y="1432380"/>
            <a:ext cx="6400800" cy="189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we will see in this chapter: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How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people showed faith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Why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Jesus did miracles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Who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Jesus wanted to help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How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Jesus answered his critics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Mark 2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9 Mark 2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9 Mark 2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 bwMode="auto">
          <a:xfrm>
            <a:off x="1059168" y="1563638"/>
            <a:ext cx="7523811" cy="39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100"/>
              </a:lnSpc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 to 5.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motivated the friends of the paralytic to do what they did?</a:t>
            </a:r>
          </a:p>
          <a:p>
            <a:pPr algn="l">
              <a:lnSpc>
                <a:spcPts val="2100"/>
              </a:lnSpc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It was their faith that Jesus could help them, because they wanted their friend to be healed, despite their problems in getting to Jesus.</a:t>
            </a:r>
          </a:p>
          <a:p>
            <a:pPr algn="l">
              <a:lnSpc>
                <a:spcPts val="2100"/>
              </a:lnSpc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6 to 1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What did Jesus expect people to realise when they saw he could heal people?</a:t>
            </a:r>
          </a:p>
          <a:p>
            <a:pPr algn="l">
              <a:lnSpc>
                <a:spcPts val="2100"/>
              </a:lnSpc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Jesus’ power to heal was evidence that he had God's authority to forgive sins.</a:t>
            </a:r>
          </a:p>
          <a:p>
            <a:pPr algn="l">
              <a:lnSpc>
                <a:spcPts val="2100"/>
              </a:lnSpc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1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3 and 14.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did Jesus do by the seaside?</a:t>
            </a:r>
          </a:p>
          <a:p>
            <a:pPr algn="l">
              <a:lnSpc>
                <a:spcPts val="2100"/>
              </a:lnSpc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Jesus taught the people and called Levi (Matthew) the tax collector to follow him. </a:t>
            </a:r>
          </a:p>
          <a:p>
            <a:pPr algn="l">
              <a:lnSpc>
                <a:spcPts val="2100"/>
              </a:lnSpc>
            </a:pPr>
            <a:endParaRPr lang="en-GB" sz="16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9 Mark 2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 bwMode="auto">
          <a:xfrm>
            <a:off x="1435997" y="1444010"/>
            <a:ext cx="7365751" cy="39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100"/>
              </a:lnSpc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15 to 17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Why did the scribes and Pharisees criticise Jesus and how did Jesus respond?</a:t>
            </a:r>
          </a:p>
          <a:p>
            <a:pPr algn="l">
              <a:lnSpc>
                <a:spcPts val="2100"/>
              </a:lnSpc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scribes and Pharisees criticised Jesus for eating with the tax collectors and sinners. Jesus responded by saying he had come to call sinners to repentance, not righteous people.</a:t>
            </a:r>
          </a:p>
          <a:p>
            <a:pPr algn="l">
              <a:lnSpc>
                <a:spcPts val="2100"/>
              </a:lnSpc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18 to 20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did Jesus say about his disciples fasting? </a:t>
            </a:r>
          </a:p>
          <a:p>
            <a:pPr algn="l">
              <a:lnSpc>
                <a:spcPts val="2100"/>
              </a:lnSpc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Jesus said that his disciples couldn’t fast while he was still with them, but when he was no longer there then they would.</a:t>
            </a:r>
          </a:p>
          <a:p>
            <a:pPr algn="l">
              <a:lnSpc>
                <a:spcPts val="2100"/>
              </a:lnSpc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21 and 22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did Jesus say about “new and old” things?</a:t>
            </a:r>
          </a:p>
          <a:p>
            <a:pPr algn="l">
              <a:lnSpc>
                <a:spcPts val="2100"/>
              </a:lnSpc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Jesus gave two examples showing that new things couldn't be incorporated into the old.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9 Mark 2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 bwMode="auto">
          <a:xfrm>
            <a:off x="1259632" y="1635646"/>
            <a:ext cx="7488832" cy="39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400"/>
              </a:lnSpc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23 and 24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Why did the Pharisees criticise Jesus’ disciples? </a:t>
            </a:r>
          </a:p>
          <a:p>
            <a:pPr algn="l">
              <a:lnSpc>
                <a:spcPts val="2400"/>
              </a:lnSpc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Pharisees criticised Jesus’ disciples because they were plucking grain on the Sabbath day.</a:t>
            </a:r>
          </a:p>
          <a:p>
            <a:pPr algn="l">
              <a:lnSpc>
                <a:spcPts val="2400"/>
              </a:lnSpc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25 to 2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8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What did Jesus tell the Pharisees about the purpose of the Sabbath?</a:t>
            </a:r>
          </a:p>
          <a:p>
            <a:pPr algn="l">
              <a:lnSpc>
                <a:spcPts val="2400"/>
              </a:lnSpc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Jesus said that David [an important Jewish king] had done something against a law, and that the Sabbath was for the benefit of people, and that he, the Son of Man, was lord of the Sabbath.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75313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Jesus has God’s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authority.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9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9 Mark 2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445836" y="1778503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74794" y="1763645"/>
            <a:ext cx="151216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939445" y="2195693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Matthew 28 v 18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475948" y="2195693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After his resurrection, Jesus said that he now has all authority and power in heaven and on earth.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34139" y="3022971"/>
            <a:ext cx="1281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3 v 35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468358" y="3030900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has given everything into the hands of Jesus.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14774" y="3768636"/>
            <a:ext cx="1462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5 v 22, v 26 and 27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507946" y="3759113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has given all judgement to Jesus.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4" grpId="0"/>
      <p:bldP spid="105" grpId="0"/>
      <p:bldP spid="106" grpId="0"/>
      <p:bldP spid="1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Jesus has God’s authority</a:t>
            </a:r>
          </a:p>
        </p:txBody>
      </p:sp>
      <p:sp>
        <p:nvSpPr>
          <p:cNvPr id="4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9 Mark 2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599023" y="1836811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27981" y="1821953"/>
            <a:ext cx="151216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50997" y="2254001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10 v 42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29135" y="225400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apostle Peter tells a Roman centurion that Jesus is appointed by God as Judge.</a:t>
            </a:r>
          </a:p>
        </p:txBody>
      </p:sp>
    </p:spTree>
    <p:extLst>
      <p:ext uri="{BB962C8B-B14F-4D97-AF65-F5344CB8AC3E}">
        <p14:creationId xmlns:p14="http://schemas.microsoft.com/office/powerpoint/2010/main" val="162500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9 Mark 2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936</TotalTime>
  <Words>564</Words>
  <Application>Microsoft Office PowerPoint</Application>
  <PresentationFormat>On-screen Show (16:9)</PresentationFormat>
  <Paragraphs>118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62</cp:revision>
  <dcterms:created xsi:type="dcterms:W3CDTF">2020-04-16T13:12:45Z</dcterms:created>
  <dcterms:modified xsi:type="dcterms:W3CDTF">2020-04-19T19:02:51Z</dcterms:modified>
</cp:coreProperties>
</file>