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0" r:id="rId3"/>
    <p:sldId id="271" r:id="rId4"/>
    <p:sldId id="263" r:id="rId5"/>
    <p:sldId id="264" r:id="rId6"/>
    <p:sldId id="277" r:id="rId7"/>
    <p:sldId id="278" r:id="rId8"/>
    <p:sldId id="266" r:id="rId9"/>
    <p:sldId id="275" r:id="rId10"/>
    <p:sldId id="267" r:id="rId11"/>
    <p:sldId id="279" r:id="rId12"/>
    <p:sldId id="280" r:id="rId13"/>
    <p:sldId id="281"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19/04/2020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Bible verses about demons follow if the subject is raised.</a:t>
            </a:r>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19/04/2020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19/04/2020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19/04/2020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19/04/2020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19/04/2020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19/04/2020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19/04/2020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19/04/2020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19/04/2020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19/04/2020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19/04/2020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19/04/2020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20"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11</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7"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 Bible verses about </a:t>
            </a:r>
            <a:r>
              <a:rPr lang="en-GB" sz="1600" b="1" dirty="0" smtClean="0">
                <a:solidFill>
                  <a:srgbClr val="333333"/>
                </a:solidFill>
                <a:latin typeface="Chalkboard"/>
              </a:rPr>
              <a:t>demons </a:t>
            </a:r>
            <a:r>
              <a:rPr lang="en-GB" sz="1600" b="1" dirty="0" smtClean="0">
                <a:solidFill>
                  <a:srgbClr val="333333"/>
                </a:solidFill>
                <a:latin typeface="Chalkboard"/>
              </a:rPr>
              <a:t>(v </a:t>
            </a:r>
            <a:r>
              <a:rPr lang="en-GB" sz="1600" b="1" dirty="0" smtClean="0">
                <a:solidFill>
                  <a:srgbClr val="333333"/>
                </a:solidFill>
                <a:latin typeface="Chalkboard"/>
              </a:rPr>
              <a:t>12):</a:t>
            </a:r>
            <a:endParaRPr lang="en-GB" sz="1600" b="1" dirty="0" smtClean="0">
              <a:solidFill>
                <a:srgbClr val="333333"/>
              </a:solidFill>
              <a:latin typeface="Chalkboard"/>
            </a:endParaRPr>
          </a:p>
        </p:txBody>
      </p:sp>
      <p:sp>
        <p:nvSpPr>
          <p:cNvPr id="9" name="TextBox 8"/>
          <p:cNvSpPr txBox="1"/>
          <p:nvPr/>
        </p:nvSpPr>
        <p:spPr>
          <a:xfrm>
            <a:off x="2488728" y="1779662"/>
            <a:ext cx="5849788" cy="2785378"/>
          </a:xfrm>
          <a:prstGeom prst="rect">
            <a:avLst/>
          </a:prstGeom>
          <a:solidFill>
            <a:srgbClr val="FFFFCC"/>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Main point(s)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11" name="TextBox 10"/>
          <p:cNvSpPr txBox="1"/>
          <p:nvPr/>
        </p:nvSpPr>
        <p:spPr>
          <a:xfrm>
            <a:off x="817686" y="1771289"/>
            <a:ext cx="1512168" cy="2785378"/>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Verse(s)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12" name="TextBox 11"/>
          <p:cNvSpPr txBox="1"/>
          <p:nvPr/>
        </p:nvSpPr>
        <p:spPr>
          <a:xfrm>
            <a:off x="889021" y="2196852"/>
            <a:ext cx="1512168" cy="630942"/>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Matthew 4 v 24 </a:t>
            </a:r>
            <a:endParaRPr lang="en-GB" sz="1600" dirty="0">
              <a:solidFill>
                <a:srgbClr val="000000"/>
              </a:solidFill>
              <a:latin typeface="Chalkboard"/>
            </a:endParaRPr>
          </a:p>
        </p:txBody>
      </p:sp>
      <p:sp>
        <p:nvSpPr>
          <p:cNvPr id="15" name="TextBox 14"/>
          <p:cNvSpPr txBox="1"/>
          <p:nvPr/>
        </p:nvSpPr>
        <p:spPr>
          <a:xfrm>
            <a:off x="2518840" y="2196852"/>
            <a:ext cx="5787678" cy="630942"/>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Demon possessed people are healed in the same way as those with every other illness..</a:t>
            </a:r>
            <a:endParaRPr lang="en-GB" sz="1600" dirty="0">
              <a:solidFill>
                <a:srgbClr val="000000"/>
              </a:solidFill>
              <a:latin typeface="Chalkboard"/>
            </a:endParaRPr>
          </a:p>
        </p:txBody>
      </p:sp>
      <p:sp>
        <p:nvSpPr>
          <p:cNvPr id="16" name="TextBox 15"/>
          <p:cNvSpPr txBox="1"/>
          <p:nvPr/>
        </p:nvSpPr>
        <p:spPr>
          <a:xfrm>
            <a:off x="889694" y="2866951"/>
            <a:ext cx="1599034" cy="340991"/>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Matthew 9 v 32 </a:t>
            </a:r>
            <a:endParaRPr lang="en-GB" sz="1600" dirty="0">
              <a:solidFill>
                <a:srgbClr val="000000"/>
              </a:solidFill>
              <a:latin typeface="Chalkboard"/>
            </a:endParaRPr>
          </a:p>
        </p:txBody>
      </p:sp>
      <p:sp>
        <p:nvSpPr>
          <p:cNvPr id="18" name="TextBox 17"/>
          <p:cNvSpPr txBox="1"/>
          <p:nvPr/>
        </p:nvSpPr>
        <p:spPr>
          <a:xfrm>
            <a:off x="2524220" y="2855830"/>
            <a:ext cx="5787678" cy="340991"/>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A dumb man is said to be demon possessed.</a:t>
            </a:r>
            <a:endParaRPr lang="en-GB" sz="1600" dirty="0">
              <a:solidFill>
                <a:srgbClr val="000000"/>
              </a:solidFill>
              <a:latin typeface="Chalkboard"/>
            </a:endParaRPr>
          </a:p>
        </p:txBody>
      </p:sp>
      <p:sp>
        <p:nvSpPr>
          <p:cNvPr id="19" name="TextBox 18"/>
          <p:cNvSpPr txBox="1"/>
          <p:nvPr/>
        </p:nvSpPr>
        <p:spPr>
          <a:xfrm>
            <a:off x="901235" y="3570735"/>
            <a:ext cx="1440363" cy="340991"/>
          </a:xfrm>
          <a:prstGeom prst="rect">
            <a:avLst/>
          </a:prstGeom>
          <a:noFill/>
        </p:spPr>
        <p:txBody>
          <a:bodyPr wrap="square" rtlCol="0">
            <a:spAutoFit/>
          </a:bodyPr>
          <a:lstStyle/>
          <a:p>
            <a:pPr fontAlgn="base">
              <a:lnSpc>
                <a:spcPts val="2100"/>
              </a:lnSpc>
            </a:pPr>
            <a:r>
              <a:rPr lang="nn-NO" sz="1600" dirty="0">
                <a:solidFill>
                  <a:srgbClr val="000000"/>
                </a:solidFill>
                <a:latin typeface="Chalkboard"/>
              </a:rPr>
              <a:t>Mark 5 v 15 </a:t>
            </a:r>
            <a:endParaRPr lang="en-GB" sz="1600" dirty="0">
              <a:solidFill>
                <a:srgbClr val="000000"/>
              </a:solidFill>
              <a:latin typeface="Chalkboard"/>
            </a:endParaRPr>
          </a:p>
        </p:txBody>
      </p:sp>
      <p:sp>
        <p:nvSpPr>
          <p:cNvPr id="20" name="TextBox 19"/>
          <p:cNvSpPr txBox="1"/>
          <p:nvPr/>
        </p:nvSpPr>
        <p:spPr>
          <a:xfrm>
            <a:off x="2550838" y="3561211"/>
            <a:ext cx="5787678" cy="630942"/>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When a demon possessed man is cured, he is described as being in his right mind.</a:t>
            </a:r>
            <a:endParaRPr lang="en-GB" sz="1600" dirty="0">
              <a:solidFill>
                <a:srgbClr val="000000"/>
              </a:solidFill>
              <a:latin typeface="Chalkboard"/>
            </a:endParaRP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Tree>
    <p:extLst>
      <p:ext uri="{BB962C8B-B14F-4D97-AF65-F5344CB8AC3E}">
        <p14:creationId xmlns:p14="http://schemas.microsoft.com/office/powerpoint/2010/main" val="359724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12</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7"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 Bible verses about </a:t>
            </a:r>
            <a:r>
              <a:rPr lang="en-GB" sz="1600" b="1" dirty="0" smtClean="0">
                <a:solidFill>
                  <a:srgbClr val="333333"/>
                </a:solidFill>
                <a:latin typeface="Chalkboard"/>
              </a:rPr>
              <a:t>demons </a:t>
            </a:r>
            <a:r>
              <a:rPr lang="en-GB" sz="1600" b="1" dirty="0" smtClean="0">
                <a:solidFill>
                  <a:srgbClr val="333333"/>
                </a:solidFill>
                <a:latin typeface="Chalkboard"/>
              </a:rPr>
              <a:t>(v </a:t>
            </a:r>
            <a:r>
              <a:rPr lang="en-GB" sz="1600" b="1" dirty="0" smtClean="0">
                <a:solidFill>
                  <a:srgbClr val="333333"/>
                </a:solidFill>
                <a:latin typeface="Chalkboard"/>
              </a:rPr>
              <a:t>12):</a:t>
            </a:r>
            <a:endParaRPr lang="en-GB" sz="1600" b="1" dirty="0" smtClean="0">
              <a:solidFill>
                <a:srgbClr val="333333"/>
              </a:solidFill>
              <a:latin typeface="Chalkboard"/>
            </a:endParaRPr>
          </a:p>
        </p:txBody>
      </p:sp>
      <p:sp>
        <p:nvSpPr>
          <p:cNvPr id="9" name="TextBox 8"/>
          <p:cNvSpPr txBox="1"/>
          <p:nvPr/>
        </p:nvSpPr>
        <p:spPr>
          <a:xfrm>
            <a:off x="2488728" y="1779662"/>
            <a:ext cx="5849788" cy="2785378"/>
          </a:xfrm>
          <a:prstGeom prst="rect">
            <a:avLst/>
          </a:prstGeom>
          <a:solidFill>
            <a:srgbClr val="FFFFCC"/>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Main point(s)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11" name="TextBox 10"/>
          <p:cNvSpPr txBox="1"/>
          <p:nvPr/>
        </p:nvSpPr>
        <p:spPr>
          <a:xfrm>
            <a:off x="817686" y="1771289"/>
            <a:ext cx="1512168" cy="2785378"/>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Verse(s)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12" name="TextBox 11"/>
          <p:cNvSpPr txBox="1"/>
          <p:nvPr/>
        </p:nvSpPr>
        <p:spPr>
          <a:xfrm>
            <a:off x="889021" y="2196852"/>
            <a:ext cx="1512168" cy="340991"/>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Luke 7 v 33 </a:t>
            </a:r>
            <a:endParaRPr lang="en-GB" sz="1600" dirty="0">
              <a:solidFill>
                <a:srgbClr val="000000"/>
              </a:solidFill>
              <a:latin typeface="Chalkboard"/>
            </a:endParaRPr>
          </a:p>
        </p:txBody>
      </p:sp>
      <p:sp>
        <p:nvSpPr>
          <p:cNvPr id="15" name="TextBox 14"/>
          <p:cNvSpPr txBox="1"/>
          <p:nvPr/>
        </p:nvSpPr>
        <p:spPr>
          <a:xfrm>
            <a:off x="2518840" y="2196852"/>
            <a:ext cx="5787678" cy="630942"/>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John the Baptiser's unusual habit of not eating bread or drinking wine is referred to as having a demon.</a:t>
            </a:r>
            <a:endParaRPr lang="en-GB" sz="1600" dirty="0">
              <a:solidFill>
                <a:srgbClr val="000000"/>
              </a:solidFill>
              <a:latin typeface="Chalkboard"/>
            </a:endParaRPr>
          </a:p>
        </p:txBody>
      </p:sp>
      <p:sp>
        <p:nvSpPr>
          <p:cNvPr id="16" name="TextBox 15"/>
          <p:cNvSpPr txBox="1"/>
          <p:nvPr/>
        </p:nvSpPr>
        <p:spPr>
          <a:xfrm>
            <a:off x="889694" y="2866951"/>
            <a:ext cx="1599034" cy="340991"/>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John 7 v 20</a:t>
            </a:r>
            <a:endParaRPr lang="en-GB" sz="1600" dirty="0">
              <a:solidFill>
                <a:srgbClr val="000000"/>
              </a:solidFill>
              <a:latin typeface="Chalkboard"/>
            </a:endParaRPr>
          </a:p>
        </p:txBody>
      </p:sp>
      <p:sp>
        <p:nvSpPr>
          <p:cNvPr id="18" name="TextBox 17"/>
          <p:cNvSpPr txBox="1"/>
          <p:nvPr/>
        </p:nvSpPr>
        <p:spPr>
          <a:xfrm>
            <a:off x="2524220" y="2855830"/>
            <a:ext cx="5787678" cy="630942"/>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Jesus Christ is accused of having a demon when he accuses the Jews of wanting to kill him</a:t>
            </a:r>
            <a:r>
              <a:rPr lang="en-GB" sz="1600" dirty="0" smtClean="0">
                <a:solidFill>
                  <a:srgbClr val="000000"/>
                </a:solidFill>
                <a:latin typeface="Chalkboard"/>
              </a:rPr>
              <a:t>.</a:t>
            </a:r>
            <a:endParaRPr lang="en-GB" sz="1600" dirty="0">
              <a:solidFill>
                <a:srgbClr val="000000"/>
              </a:solidFill>
              <a:latin typeface="Chalkboard"/>
            </a:endParaRPr>
          </a:p>
        </p:txBody>
      </p:sp>
      <p:sp>
        <p:nvSpPr>
          <p:cNvPr id="19" name="TextBox 18"/>
          <p:cNvSpPr txBox="1"/>
          <p:nvPr/>
        </p:nvSpPr>
        <p:spPr>
          <a:xfrm>
            <a:off x="901235" y="3570735"/>
            <a:ext cx="1440363" cy="340991"/>
          </a:xfrm>
          <a:prstGeom prst="rect">
            <a:avLst/>
          </a:prstGeom>
          <a:noFill/>
        </p:spPr>
        <p:txBody>
          <a:bodyPr wrap="square" rtlCol="0">
            <a:spAutoFit/>
          </a:bodyPr>
          <a:lstStyle/>
          <a:p>
            <a:pPr fontAlgn="base">
              <a:lnSpc>
                <a:spcPts val="2100"/>
              </a:lnSpc>
            </a:pPr>
            <a:r>
              <a:rPr lang="nn-NO" sz="1600" dirty="0">
                <a:solidFill>
                  <a:srgbClr val="000000"/>
                </a:solidFill>
                <a:latin typeface="Chalkboard"/>
              </a:rPr>
              <a:t>John 8 v 52</a:t>
            </a:r>
            <a:endParaRPr lang="en-GB" sz="1600" dirty="0">
              <a:solidFill>
                <a:srgbClr val="000000"/>
              </a:solidFill>
              <a:latin typeface="Chalkboard"/>
            </a:endParaRPr>
          </a:p>
        </p:txBody>
      </p:sp>
      <p:sp>
        <p:nvSpPr>
          <p:cNvPr id="20" name="TextBox 19"/>
          <p:cNvSpPr txBox="1"/>
          <p:nvPr/>
        </p:nvSpPr>
        <p:spPr>
          <a:xfrm>
            <a:off x="2550838" y="3561211"/>
            <a:ext cx="5787678" cy="630942"/>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Jesus Christ is accused of having a demon when he says things that they think are impossible.</a:t>
            </a:r>
            <a:endParaRPr lang="en-GB" sz="1600" dirty="0">
              <a:solidFill>
                <a:srgbClr val="000000"/>
              </a:solidFill>
              <a:latin typeface="Chalkboard"/>
            </a:endParaRP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Tree>
    <p:extLst>
      <p:ext uri="{BB962C8B-B14F-4D97-AF65-F5344CB8AC3E}">
        <p14:creationId xmlns:p14="http://schemas.microsoft.com/office/powerpoint/2010/main" val="429448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19"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13</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7"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4. Bible verses about </a:t>
            </a:r>
            <a:r>
              <a:rPr lang="en-GB" sz="1600" b="1" dirty="0" smtClean="0">
                <a:solidFill>
                  <a:srgbClr val="333333"/>
                </a:solidFill>
                <a:latin typeface="Chalkboard"/>
              </a:rPr>
              <a:t>demons </a:t>
            </a:r>
            <a:r>
              <a:rPr lang="en-GB" sz="1600" b="1" dirty="0" smtClean="0">
                <a:solidFill>
                  <a:srgbClr val="333333"/>
                </a:solidFill>
                <a:latin typeface="Chalkboard"/>
              </a:rPr>
              <a:t>(v </a:t>
            </a:r>
            <a:r>
              <a:rPr lang="en-GB" sz="1600" b="1" dirty="0" smtClean="0">
                <a:solidFill>
                  <a:srgbClr val="333333"/>
                </a:solidFill>
                <a:latin typeface="Chalkboard"/>
              </a:rPr>
              <a:t>12):</a:t>
            </a:r>
            <a:endParaRPr lang="en-GB" sz="1600" b="1" dirty="0" smtClean="0">
              <a:solidFill>
                <a:srgbClr val="333333"/>
              </a:solidFill>
              <a:latin typeface="Chalkboard"/>
            </a:endParaRPr>
          </a:p>
        </p:txBody>
      </p:sp>
      <p:sp>
        <p:nvSpPr>
          <p:cNvPr id="9" name="TextBox 8"/>
          <p:cNvSpPr txBox="1"/>
          <p:nvPr/>
        </p:nvSpPr>
        <p:spPr>
          <a:xfrm>
            <a:off x="2488728" y="1779662"/>
            <a:ext cx="5849788" cy="2785378"/>
          </a:xfrm>
          <a:prstGeom prst="rect">
            <a:avLst/>
          </a:prstGeom>
          <a:solidFill>
            <a:srgbClr val="FFFFCC"/>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Main point(s)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11" name="TextBox 10"/>
          <p:cNvSpPr txBox="1"/>
          <p:nvPr/>
        </p:nvSpPr>
        <p:spPr>
          <a:xfrm>
            <a:off x="817686" y="1771289"/>
            <a:ext cx="1512168" cy="2785378"/>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100"/>
              </a:lnSpc>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Verse(s)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ts val="2100"/>
              </a:lnSpc>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12" name="TextBox 11"/>
          <p:cNvSpPr txBox="1"/>
          <p:nvPr/>
        </p:nvSpPr>
        <p:spPr>
          <a:xfrm>
            <a:off x="889021" y="2196852"/>
            <a:ext cx="1512168" cy="340991"/>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John 10 v 20</a:t>
            </a:r>
            <a:endParaRPr lang="en-GB" sz="1600" dirty="0">
              <a:solidFill>
                <a:srgbClr val="000000"/>
              </a:solidFill>
              <a:latin typeface="Chalkboard"/>
            </a:endParaRPr>
          </a:p>
        </p:txBody>
      </p:sp>
      <p:sp>
        <p:nvSpPr>
          <p:cNvPr id="15" name="TextBox 14"/>
          <p:cNvSpPr txBox="1"/>
          <p:nvPr/>
        </p:nvSpPr>
        <p:spPr>
          <a:xfrm>
            <a:off x="2518840" y="2196852"/>
            <a:ext cx="5787678" cy="340991"/>
          </a:xfrm>
          <a:prstGeom prst="rect">
            <a:avLst/>
          </a:prstGeom>
          <a:noFill/>
        </p:spPr>
        <p:txBody>
          <a:bodyPr wrap="square" rtlCol="0">
            <a:spAutoFit/>
          </a:bodyPr>
          <a:lstStyle/>
          <a:p>
            <a:pPr fontAlgn="base">
              <a:lnSpc>
                <a:spcPts val="2100"/>
              </a:lnSpc>
            </a:pPr>
            <a:r>
              <a:rPr lang="en-GB" sz="1600" dirty="0">
                <a:solidFill>
                  <a:srgbClr val="000000"/>
                </a:solidFill>
                <a:latin typeface="Chalkboard"/>
              </a:rPr>
              <a:t>Insanity is thought to be caused by a demon.</a:t>
            </a:r>
            <a:endParaRPr lang="en-GB" sz="1600" dirty="0">
              <a:solidFill>
                <a:srgbClr val="000000"/>
              </a:solidFill>
              <a:latin typeface="Chalkboard"/>
            </a:endParaRP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Tree>
    <p:extLst>
      <p:ext uri="{BB962C8B-B14F-4D97-AF65-F5344CB8AC3E}">
        <p14:creationId xmlns:p14="http://schemas.microsoft.com/office/powerpoint/2010/main" val="429448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40"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
        <p:nvSpPr>
          <p:cNvPr id="41" name="Subtitle 2"/>
          <p:cNvSpPr txBox="1">
            <a:spLocks/>
          </p:cNvSpPr>
          <p:nvPr/>
        </p:nvSpPr>
        <p:spPr bwMode="auto">
          <a:xfrm>
            <a:off x="1425450" y="1635646"/>
            <a:ext cx="6400800" cy="189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chemeClr val="tx1"/>
                </a:solidFill>
                <a:latin typeface="Chalkboard"/>
              </a:rPr>
              <a:t>What we will see in this chapter:</a:t>
            </a:r>
          </a:p>
          <a:p>
            <a:pPr marL="285750" indent="-285750" algn="l">
              <a:spcBef>
                <a:spcPts val="600"/>
              </a:spcBef>
              <a:spcAft>
                <a:spcPts val="600"/>
              </a:spcAft>
              <a:buClr>
                <a:srgbClr val="000000"/>
              </a:buClr>
              <a:buFont typeface="Arial" panose="020B0604020202020204" pitchFamily="34" charset="0"/>
              <a:buChar char="•"/>
            </a:pPr>
            <a:r>
              <a:rPr lang="en-GB" sz="1600" dirty="0" smtClean="0">
                <a:solidFill>
                  <a:schemeClr val="tx1"/>
                </a:solidFill>
                <a:latin typeface="Chalkboard"/>
              </a:rPr>
              <a:t>Jesus </a:t>
            </a:r>
            <a:r>
              <a:rPr lang="en-GB" sz="1600" dirty="0">
                <a:solidFill>
                  <a:schemeClr val="tx1"/>
                </a:solidFill>
                <a:latin typeface="Chalkboard"/>
              </a:rPr>
              <a:t>shows power over illnesses and </a:t>
            </a:r>
            <a:r>
              <a:rPr lang="en-GB" sz="1600" dirty="0" smtClean="0">
                <a:solidFill>
                  <a:schemeClr val="tx1"/>
                </a:solidFill>
                <a:latin typeface="Chalkboard"/>
              </a:rPr>
              <a:t>death.</a:t>
            </a:r>
          </a:p>
          <a:p>
            <a:pPr marL="285750" indent="-285750" algn="l">
              <a:spcBef>
                <a:spcPts val="600"/>
              </a:spcBef>
              <a:spcAft>
                <a:spcPts val="600"/>
              </a:spcAft>
              <a:buClr>
                <a:srgbClr val="000000"/>
              </a:buClr>
              <a:buFont typeface="Arial" panose="020B0604020202020204" pitchFamily="34" charset="0"/>
              <a:buChar char="•"/>
            </a:pPr>
            <a:r>
              <a:rPr lang="en-GB" sz="1600" dirty="0" smtClean="0">
                <a:solidFill>
                  <a:schemeClr val="tx1"/>
                </a:solidFill>
                <a:latin typeface="Chalkboard"/>
              </a:rPr>
              <a:t>He </a:t>
            </a:r>
            <a:r>
              <a:rPr lang="en-GB" sz="1600" dirty="0">
                <a:solidFill>
                  <a:schemeClr val="tx1"/>
                </a:solidFill>
                <a:latin typeface="Chalkboard"/>
              </a:rPr>
              <a:t>encourages people to believe he can help </a:t>
            </a:r>
            <a:r>
              <a:rPr lang="en-GB" sz="1600" dirty="0" smtClean="0">
                <a:solidFill>
                  <a:schemeClr val="tx1"/>
                </a:solidFill>
                <a:latin typeface="Chalkboard"/>
              </a:rPr>
              <a:t>them</a:t>
            </a:r>
            <a:endParaRPr lang="en-GB" sz="1600" b="1" kern="0" dirty="0">
              <a:solidFill>
                <a:schemeClr val="tx1"/>
              </a:solidFill>
              <a:latin typeface="Candara" panose="020E0502030303020204" pitchFamily="34" charset="0"/>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 Let us read Mark 5</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3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
        <p:nvSpPr>
          <p:cNvPr id="38" name="Subtitle 2"/>
          <p:cNvSpPr txBox="1">
            <a:spLocks/>
          </p:cNvSpPr>
          <p:nvPr/>
        </p:nvSpPr>
        <p:spPr bwMode="auto">
          <a:xfrm>
            <a:off x="1331640" y="1447514"/>
            <a:ext cx="7523811" cy="303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100"/>
              </a:lnSpc>
              <a:spcBef>
                <a:spcPts val="0"/>
              </a:spcBef>
            </a:pPr>
            <a:r>
              <a:rPr lang="en-GB" sz="1600" b="1" kern="0" dirty="0" smtClean="0">
                <a:solidFill>
                  <a:schemeClr val="tx1"/>
                </a:solidFill>
                <a:latin typeface="Chalkboard"/>
              </a:rPr>
              <a:t>v 1 to 8. Who </a:t>
            </a:r>
            <a:r>
              <a:rPr lang="en-GB" sz="1600" b="1" kern="0" dirty="0" smtClean="0">
                <a:solidFill>
                  <a:schemeClr val="tx1"/>
                </a:solidFill>
                <a:latin typeface="Chalkboard"/>
              </a:rPr>
              <a:t>did Jesus meet in the country of the Gadarenes and what are we told about him?</a:t>
            </a:r>
          </a:p>
          <a:p>
            <a:pPr algn="l">
              <a:lnSpc>
                <a:spcPts val="2100"/>
              </a:lnSpc>
              <a:spcBef>
                <a:spcPts val="0"/>
              </a:spcBef>
            </a:pPr>
            <a:r>
              <a:rPr lang="en-GB" sz="1600" kern="0" dirty="0" smtClean="0">
                <a:solidFill>
                  <a:schemeClr val="tx1"/>
                </a:solidFill>
                <a:latin typeface="Chalkboard"/>
              </a:rPr>
              <a:t>He met a man who:</a:t>
            </a:r>
          </a:p>
          <a:p>
            <a:pPr marL="285750" indent="-285750" algn="l">
              <a:lnSpc>
                <a:spcPts val="2100"/>
              </a:lnSpc>
              <a:spcBef>
                <a:spcPts val="0"/>
              </a:spcBef>
              <a:buFont typeface="Wingdings" panose="05000000000000000000" pitchFamily="2" charset="2"/>
              <a:buChar char="Ø"/>
            </a:pPr>
            <a:r>
              <a:rPr lang="en-GB" sz="1600" kern="0" dirty="0" smtClean="0">
                <a:solidFill>
                  <a:schemeClr val="tx1"/>
                </a:solidFill>
                <a:latin typeface="Chalkboard"/>
              </a:rPr>
              <a:t>had an unclean spirit </a:t>
            </a:r>
          </a:p>
          <a:p>
            <a:pPr marL="285750" indent="-285750" algn="l">
              <a:lnSpc>
                <a:spcPts val="2100"/>
              </a:lnSpc>
              <a:spcBef>
                <a:spcPts val="0"/>
              </a:spcBef>
              <a:buFont typeface="Wingdings" panose="05000000000000000000" pitchFamily="2" charset="2"/>
              <a:buChar char="Ø"/>
            </a:pPr>
            <a:r>
              <a:rPr lang="en-GB" sz="1600" kern="0" dirty="0" smtClean="0">
                <a:solidFill>
                  <a:schemeClr val="tx1"/>
                </a:solidFill>
                <a:latin typeface="Chalkboard"/>
              </a:rPr>
              <a:t>lived in the tombs and was self-harming, wild and uncontrollable</a:t>
            </a:r>
          </a:p>
          <a:p>
            <a:pPr marL="285750" indent="-285750" algn="l">
              <a:lnSpc>
                <a:spcPts val="2100"/>
              </a:lnSpc>
              <a:spcBef>
                <a:spcPts val="0"/>
              </a:spcBef>
              <a:buFont typeface="Wingdings" panose="05000000000000000000" pitchFamily="2" charset="2"/>
              <a:buChar char="Ø"/>
            </a:pPr>
            <a:r>
              <a:rPr lang="en-GB" sz="1600" kern="0" dirty="0" smtClean="0">
                <a:solidFill>
                  <a:schemeClr val="tx1"/>
                </a:solidFill>
                <a:latin typeface="Chalkboard"/>
              </a:rPr>
              <a:t>bowed down to Jesus and didn’t want to be tormented by him</a:t>
            </a:r>
          </a:p>
          <a:p>
            <a:pPr marL="285750" indent="-285750" algn="l">
              <a:lnSpc>
                <a:spcPts val="2100"/>
              </a:lnSpc>
              <a:spcBef>
                <a:spcPts val="0"/>
              </a:spcBef>
              <a:buFont typeface="Wingdings" panose="05000000000000000000" pitchFamily="2" charset="2"/>
              <a:buChar char="Ø"/>
            </a:pPr>
            <a:r>
              <a:rPr lang="en-GB" sz="1600" kern="0" dirty="0" smtClean="0">
                <a:solidFill>
                  <a:schemeClr val="tx1"/>
                </a:solidFill>
                <a:latin typeface="Chalkboard"/>
              </a:rPr>
              <a:t>recognised that Jesus was God’s son</a:t>
            </a:r>
            <a:r>
              <a:rPr lang="en-GB" sz="1600" b="1" kern="0" dirty="0" smtClean="0">
                <a:solidFill>
                  <a:schemeClr val="tx1"/>
                </a:solidFill>
                <a:latin typeface="Chalkboard"/>
              </a:rPr>
              <a:t> </a:t>
            </a:r>
          </a:p>
          <a:p>
            <a:pPr algn="l">
              <a:lnSpc>
                <a:spcPts val="21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9 and 10</a:t>
            </a:r>
            <a:r>
              <a:rPr lang="en-GB" sz="1600" b="1" kern="0" dirty="0" smtClean="0">
                <a:solidFill>
                  <a:schemeClr val="tx1"/>
                </a:solidFill>
                <a:latin typeface="Chalkboard"/>
              </a:rPr>
              <a:t>. </a:t>
            </a:r>
            <a:r>
              <a:rPr lang="en-GB" sz="1600" b="1" kern="0" dirty="0" smtClean="0">
                <a:solidFill>
                  <a:schemeClr val="tx1"/>
                </a:solidFill>
                <a:latin typeface="Chalkboard"/>
              </a:rPr>
              <a:t>What did the man say to Jesus?</a:t>
            </a:r>
          </a:p>
          <a:p>
            <a:pPr algn="l">
              <a:lnSpc>
                <a:spcPts val="2100"/>
              </a:lnSpc>
              <a:spcBef>
                <a:spcPts val="0"/>
              </a:spcBef>
            </a:pPr>
            <a:r>
              <a:rPr lang="en-GB" sz="1600" kern="0" dirty="0" smtClean="0">
                <a:solidFill>
                  <a:schemeClr val="tx1"/>
                </a:solidFill>
                <a:latin typeface="Chalkboard"/>
              </a:rPr>
              <a:t>He said:</a:t>
            </a:r>
          </a:p>
          <a:p>
            <a:pPr marL="1028700" lvl="1">
              <a:lnSpc>
                <a:spcPts val="2100"/>
              </a:lnSpc>
              <a:spcBef>
                <a:spcPts val="0"/>
              </a:spcBef>
              <a:buFont typeface="Wingdings" panose="05000000000000000000" pitchFamily="2" charset="2"/>
              <a:buChar char="Ø"/>
            </a:pPr>
            <a:r>
              <a:rPr lang="en-GB" sz="1600" kern="0" dirty="0" smtClean="0">
                <a:solidFill>
                  <a:schemeClr val="tx1"/>
                </a:solidFill>
                <a:latin typeface="Chalkboard"/>
              </a:rPr>
              <a:t>his name was Legion, he had many [demons]</a:t>
            </a:r>
          </a:p>
          <a:p>
            <a:pPr marL="1028700" lvl="1">
              <a:lnSpc>
                <a:spcPts val="2100"/>
              </a:lnSpc>
              <a:spcBef>
                <a:spcPts val="0"/>
              </a:spcBef>
              <a:buFont typeface="Wingdings" panose="05000000000000000000" pitchFamily="2" charset="2"/>
              <a:buChar char="Ø"/>
            </a:pPr>
            <a:r>
              <a:rPr lang="en-GB" sz="1600" kern="0" dirty="0" smtClean="0">
                <a:solidFill>
                  <a:schemeClr val="tx1"/>
                </a:solidFill>
                <a:latin typeface="Chalkboard"/>
              </a:rPr>
              <a:t>he didn’t want them sent out of the country</a:t>
            </a:r>
          </a:p>
          <a:p>
            <a:pPr algn="l">
              <a:lnSpc>
                <a:spcPts val="2100"/>
              </a:lnSpc>
              <a:spcBef>
                <a:spcPts val="0"/>
              </a:spcBef>
            </a:pPr>
            <a:endParaRPr lang="en-GB" sz="1600" kern="0" dirty="0">
              <a:solidFill>
                <a:schemeClr val="tx1"/>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8">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8">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8">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33"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
        <p:nvSpPr>
          <p:cNvPr id="34" name="Subtitle 2"/>
          <p:cNvSpPr txBox="1">
            <a:spLocks/>
          </p:cNvSpPr>
          <p:nvPr/>
        </p:nvSpPr>
        <p:spPr bwMode="auto">
          <a:xfrm>
            <a:off x="1015760" y="1450159"/>
            <a:ext cx="7523811"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11 to 13</a:t>
            </a:r>
            <a:r>
              <a:rPr lang="en-GB" sz="1600" b="1" kern="0" dirty="0" smtClean="0">
                <a:solidFill>
                  <a:schemeClr val="tx1"/>
                </a:solidFill>
                <a:latin typeface="Chalkboard"/>
              </a:rPr>
              <a:t>. What happened to the herd of pigs?</a:t>
            </a:r>
          </a:p>
          <a:p>
            <a:pPr algn="l">
              <a:lnSpc>
                <a:spcPts val="2600"/>
              </a:lnSpc>
              <a:spcBef>
                <a:spcPts val="0"/>
              </a:spcBef>
            </a:pPr>
            <a:r>
              <a:rPr lang="en-GB" sz="1600" kern="0" dirty="0" smtClean="0">
                <a:solidFill>
                  <a:schemeClr val="tx1"/>
                </a:solidFill>
                <a:latin typeface="Chalkboard"/>
              </a:rPr>
              <a:t>They all ran down a steep bank into the sea and were drowned after Jesus gave the demons permission to go into them.</a:t>
            </a:r>
          </a:p>
          <a:p>
            <a:pPr algn="l">
              <a:lnSpc>
                <a:spcPts val="2600"/>
              </a:lnSpc>
              <a:spcBef>
                <a:spcPts val="0"/>
              </a:spcBef>
            </a:pPr>
            <a:r>
              <a:rPr lang="en-GB" sz="1600" b="1" kern="0" dirty="0" smtClean="0">
                <a:solidFill>
                  <a:schemeClr val="tx1"/>
                </a:solidFill>
                <a:latin typeface="Chalkboard"/>
              </a:rPr>
              <a:t> </a:t>
            </a:r>
            <a:r>
              <a:rPr lang="en-GB" sz="1600" b="1" kern="0" dirty="0">
                <a:solidFill>
                  <a:schemeClr val="tx1"/>
                </a:solidFill>
                <a:latin typeface="Chalkboard"/>
              </a:rPr>
              <a:t>v </a:t>
            </a:r>
            <a:r>
              <a:rPr lang="en-GB" sz="1600" b="1" kern="0" dirty="0" smtClean="0">
                <a:solidFill>
                  <a:schemeClr val="tx1"/>
                </a:solidFill>
                <a:latin typeface="Chalkboard"/>
              </a:rPr>
              <a:t>14 to 17</a:t>
            </a:r>
            <a:r>
              <a:rPr lang="en-GB" sz="1600" b="1" kern="0" dirty="0" smtClean="0">
                <a:solidFill>
                  <a:schemeClr val="tx1"/>
                </a:solidFill>
                <a:latin typeface="Chalkboard"/>
              </a:rPr>
              <a:t>. </a:t>
            </a:r>
            <a:r>
              <a:rPr lang="en-GB" sz="1600" b="1" kern="0" dirty="0" smtClean="0">
                <a:solidFill>
                  <a:schemeClr val="tx1"/>
                </a:solidFill>
                <a:latin typeface="Chalkboard"/>
              </a:rPr>
              <a:t>How did the people react and how is the healed man described?</a:t>
            </a:r>
          </a:p>
          <a:p>
            <a:pPr algn="l">
              <a:lnSpc>
                <a:spcPts val="2600"/>
              </a:lnSpc>
              <a:spcBef>
                <a:spcPts val="0"/>
              </a:spcBef>
            </a:pPr>
            <a:r>
              <a:rPr lang="en-GB" sz="1600" kern="0" dirty="0" smtClean="0">
                <a:solidFill>
                  <a:schemeClr val="tx1"/>
                </a:solidFill>
                <a:latin typeface="Chalkboard"/>
              </a:rPr>
              <a:t>The pig keepers fled and the people were afraid and begged Jesus to leave their area. The man is described as sitting, clothed and in his right mind.</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18 to 20</a:t>
            </a:r>
            <a:r>
              <a:rPr lang="en-GB" sz="1600" b="1" kern="0" dirty="0" smtClean="0">
                <a:solidFill>
                  <a:schemeClr val="tx1"/>
                </a:solidFill>
                <a:latin typeface="Chalkboard"/>
              </a:rPr>
              <a:t>. </a:t>
            </a:r>
            <a:r>
              <a:rPr lang="en-GB" sz="1600" b="1" kern="0" dirty="0" smtClean="0">
                <a:solidFill>
                  <a:schemeClr val="tx1"/>
                </a:solidFill>
                <a:latin typeface="Chalkboard"/>
              </a:rPr>
              <a:t>What did Jesus tell the healed man to do?</a:t>
            </a:r>
          </a:p>
          <a:p>
            <a:pPr algn="l">
              <a:lnSpc>
                <a:spcPts val="2600"/>
              </a:lnSpc>
              <a:spcBef>
                <a:spcPts val="0"/>
              </a:spcBef>
            </a:pPr>
            <a:r>
              <a:rPr lang="en-GB" sz="1600" kern="0" dirty="0" smtClean="0">
                <a:solidFill>
                  <a:schemeClr val="tx1"/>
                </a:solidFill>
                <a:latin typeface="Chalkboard"/>
              </a:rPr>
              <a:t>Jesus told him to go home and tell his friends what God had done for him.</a:t>
            </a:r>
            <a:endParaRPr lang="en-GB" sz="1600" kern="0" dirty="0">
              <a:solidFill>
                <a:schemeClr val="tx1"/>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
        <p:nvSpPr>
          <p:cNvPr id="15" name="Subtitle 2"/>
          <p:cNvSpPr txBox="1">
            <a:spLocks/>
          </p:cNvSpPr>
          <p:nvPr/>
        </p:nvSpPr>
        <p:spPr bwMode="auto">
          <a:xfrm>
            <a:off x="1350774" y="1443533"/>
            <a:ext cx="7365751" cy="39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2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21 to 24</a:t>
            </a:r>
            <a:r>
              <a:rPr lang="en-GB" sz="1600" b="1" kern="0" dirty="0" smtClean="0">
                <a:solidFill>
                  <a:schemeClr val="tx1"/>
                </a:solidFill>
                <a:latin typeface="Chalkboard"/>
              </a:rPr>
              <a:t>. </a:t>
            </a:r>
            <a:r>
              <a:rPr lang="en-GB" sz="1600" b="1" kern="0" dirty="0" smtClean="0">
                <a:solidFill>
                  <a:schemeClr val="tx1"/>
                </a:solidFill>
                <a:latin typeface="Chalkboard"/>
              </a:rPr>
              <a:t>Who fell at Jesus’ feet and what did he say to him?</a:t>
            </a:r>
          </a:p>
          <a:p>
            <a:pPr algn="l">
              <a:lnSpc>
                <a:spcPts val="2200"/>
              </a:lnSpc>
              <a:spcBef>
                <a:spcPts val="0"/>
              </a:spcBef>
            </a:pPr>
            <a:r>
              <a:rPr lang="en-GB" sz="1600" kern="0" dirty="0" err="1" smtClean="0">
                <a:solidFill>
                  <a:schemeClr val="tx1"/>
                </a:solidFill>
                <a:latin typeface="Chalkboard"/>
              </a:rPr>
              <a:t>Jairus</a:t>
            </a:r>
            <a:r>
              <a:rPr lang="en-GB" sz="1600" kern="0" dirty="0" smtClean="0">
                <a:solidFill>
                  <a:schemeClr val="tx1"/>
                </a:solidFill>
                <a:latin typeface="Chalkboard"/>
              </a:rPr>
              <a:t>, one of the rulers of the synagogue fell at his feet. He told Jesus about his dying daughter and wanted Jesus to lay his hands on her to make her better. </a:t>
            </a:r>
          </a:p>
          <a:p>
            <a:pPr algn="l">
              <a:lnSpc>
                <a:spcPts val="22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25 to 29</a:t>
            </a:r>
            <a:r>
              <a:rPr lang="en-GB" sz="1600" b="1" kern="0" dirty="0" smtClean="0">
                <a:solidFill>
                  <a:schemeClr val="tx1"/>
                </a:solidFill>
                <a:latin typeface="Chalkboard"/>
              </a:rPr>
              <a:t>. </a:t>
            </a:r>
            <a:r>
              <a:rPr lang="en-GB" sz="1600" b="1" kern="0" dirty="0" smtClean="0">
                <a:solidFill>
                  <a:schemeClr val="tx1"/>
                </a:solidFill>
                <a:latin typeface="Chalkboard"/>
              </a:rPr>
              <a:t>Who then came to Jesus and what did she think?</a:t>
            </a:r>
          </a:p>
          <a:p>
            <a:pPr algn="l">
              <a:lnSpc>
                <a:spcPts val="2200"/>
              </a:lnSpc>
              <a:spcBef>
                <a:spcPts val="0"/>
              </a:spcBef>
            </a:pPr>
            <a:r>
              <a:rPr lang="en-GB" sz="1600" kern="0" dirty="0" smtClean="0">
                <a:solidFill>
                  <a:schemeClr val="tx1"/>
                </a:solidFill>
                <a:latin typeface="Chalkboard"/>
              </a:rPr>
              <a:t>A woman who had suffered a blood discharge for 12 years. She thought that if she touched Jesus’ clothes she would be healed.</a:t>
            </a:r>
          </a:p>
          <a:p>
            <a:pPr algn="l">
              <a:lnSpc>
                <a:spcPts val="22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30 to 34</a:t>
            </a:r>
            <a:r>
              <a:rPr lang="en-GB" sz="1600" b="1" kern="0" dirty="0" smtClean="0">
                <a:solidFill>
                  <a:schemeClr val="tx1"/>
                </a:solidFill>
                <a:latin typeface="Chalkboard"/>
              </a:rPr>
              <a:t>. </a:t>
            </a:r>
            <a:r>
              <a:rPr lang="en-GB" sz="1600" b="1" kern="0" dirty="0" smtClean="0">
                <a:solidFill>
                  <a:schemeClr val="tx1"/>
                </a:solidFill>
                <a:latin typeface="Chalkboard"/>
              </a:rPr>
              <a:t>What did Jesus realise and ask, and what then happened?</a:t>
            </a:r>
          </a:p>
          <a:p>
            <a:pPr algn="l">
              <a:lnSpc>
                <a:spcPts val="2200"/>
              </a:lnSpc>
              <a:spcBef>
                <a:spcPts val="0"/>
              </a:spcBef>
            </a:pPr>
            <a:r>
              <a:rPr lang="en-GB" sz="1600" kern="0" dirty="0" smtClean="0">
                <a:solidFill>
                  <a:schemeClr val="tx1"/>
                </a:solidFill>
                <a:latin typeface="Chalkboard"/>
              </a:rPr>
              <a:t>He realised power had gone from him and asked who touched his clothes. The woman made herself known and Jesus told her that her faith had made her well and she could go in peace.</a:t>
            </a:r>
          </a:p>
        </p:txBody>
      </p:sp>
    </p:spTree>
    <p:extLst>
      <p:ext uri="{BB962C8B-B14F-4D97-AF65-F5344CB8AC3E}">
        <p14:creationId xmlns:p14="http://schemas.microsoft.com/office/powerpoint/2010/main" val="231046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
        <p:nvSpPr>
          <p:cNvPr id="11" name="Subtitle 2"/>
          <p:cNvSpPr txBox="1">
            <a:spLocks/>
          </p:cNvSpPr>
          <p:nvPr/>
        </p:nvSpPr>
        <p:spPr bwMode="auto">
          <a:xfrm>
            <a:off x="1475656" y="1563638"/>
            <a:ext cx="7365751" cy="39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5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35 and 36</a:t>
            </a:r>
            <a:r>
              <a:rPr lang="en-GB" sz="1600" b="1" kern="0" dirty="0" smtClean="0">
                <a:solidFill>
                  <a:schemeClr val="tx1"/>
                </a:solidFill>
                <a:latin typeface="Chalkboard"/>
              </a:rPr>
              <a:t>. </a:t>
            </a:r>
            <a:r>
              <a:rPr lang="en-GB" sz="1600" b="1" kern="0" dirty="0" smtClean="0">
                <a:solidFill>
                  <a:schemeClr val="tx1"/>
                </a:solidFill>
                <a:latin typeface="Chalkboard"/>
              </a:rPr>
              <a:t>What message did the synagogue ruler receive and what was Jesus’ response? </a:t>
            </a:r>
          </a:p>
          <a:p>
            <a:pPr algn="l">
              <a:lnSpc>
                <a:spcPts val="2500"/>
              </a:lnSpc>
              <a:spcBef>
                <a:spcPts val="0"/>
              </a:spcBef>
            </a:pPr>
            <a:r>
              <a:rPr lang="en-GB" sz="1600" kern="0" dirty="0" smtClean="0">
                <a:solidFill>
                  <a:schemeClr val="tx1"/>
                </a:solidFill>
                <a:latin typeface="Chalkboard"/>
              </a:rPr>
              <a:t>He was told his daughter had died. Jesus told him not to be afraid, but believe.</a:t>
            </a:r>
          </a:p>
          <a:p>
            <a:pPr algn="l">
              <a:lnSpc>
                <a:spcPts val="25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37 to 43</a:t>
            </a:r>
            <a:r>
              <a:rPr lang="en-GB" sz="1600" b="1" kern="0" dirty="0" smtClean="0">
                <a:solidFill>
                  <a:schemeClr val="tx1"/>
                </a:solidFill>
                <a:latin typeface="Chalkboard"/>
              </a:rPr>
              <a:t>. </a:t>
            </a:r>
            <a:r>
              <a:rPr lang="en-GB" sz="1600" b="1" kern="0" dirty="0" smtClean="0">
                <a:solidFill>
                  <a:schemeClr val="tx1"/>
                </a:solidFill>
                <a:latin typeface="Chalkboard"/>
              </a:rPr>
              <a:t>What did Jesus do then?</a:t>
            </a:r>
          </a:p>
          <a:p>
            <a:pPr algn="l">
              <a:lnSpc>
                <a:spcPts val="2500"/>
              </a:lnSpc>
              <a:spcBef>
                <a:spcPts val="0"/>
              </a:spcBef>
            </a:pPr>
            <a:r>
              <a:rPr lang="en-GB" sz="1600" kern="0" dirty="0" smtClean="0">
                <a:solidFill>
                  <a:schemeClr val="tx1"/>
                </a:solidFill>
                <a:latin typeface="Chalkboard"/>
              </a:rPr>
              <a:t>Jesus:</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took just three disciples with him to the ruler’s house</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dismissed the mourners </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said that the child was only asleep</a:t>
            </a:r>
          </a:p>
          <a:p>
            <a:pPr marL="1028700" lvl="1">
              <a:lnSpc>
                <a:spcPts val="2500"/>
              </a:lnSpc>
              <a:spcBef>
                <a:spcPts val="0"/>
              </a:spcBef>
              <a:buFont typeface="Wingdings" panose="05000000000000000000" pitchFamily="2" charset="2"/>
              <a:buChar char="Ø"/>
            </a:pPr>
            <a:r>
              <a:rPr lang="en-GB" sz="1600" kern="0" dirty="0" smtClean="0">
                <a:solidFill>
                  <a:schemeClr val="tx1"/>
                </a:solidFill>
                <a:latin typeface="Chalkboard"/>
              </a:rPr>
              <a:t>took her by the hand and raised her from the dead</a:t>
            </a:r>
            <a:endParaRPr lang="en-GB" sz="1600" kern="0" dirty="0">
              <a:solidFill>
                <a:schemeClr val="tx1"/>
              </a:solidFill>
              <a:latin typeface="Chalkboard"/>
            </a:endParaRPr>
          </a:p>
        </p:txBody>
      </p:sp>
    </p:spTree>
    <p:extLst>
      <p:ext uri="{BB962C8B-B14F-4D97-AF65-F5344CB8AC3E}">
        <p14:creationId xmlns:p14="http://schemas.microsoft.com/office/powerpoint/2010/main" val="209976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41 and 42:</a:t>
            </a:r>
          </a:p>
          <a:p>
            <a:pPr marL="457200" lvl="1" indent="0">
              <a:buClr>
                <a:srgbClr val="000000"/>
              </a:buClr>
              <a:buNone/>
            </a:pPr>
            <a:r>
              <a:rPr lang="en-GB" sz="1600" b="1" dirty="0">
                <a:solidFill>
                  <a:srgbClr val="333333"/>
                </a:solidFill>
                <a:latin typeface="Chalkboard"/>
              </a:rPr>
              <a:t>Jesus can raise people from the dead</a:t>
            </a:r>
          </a:p>
        </p:txBody>
      </p:sp>
      <p:sp>
        <p:nvSpPr>
          <p:cNvPr id="12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
        <p:nvSpPr>
          <p:cNvPr id="126" name="TextBox 125"/>
          <p:cNvSpPr txBox="1"/>
          <p:nvPr/>
        </p:nvSpPr>
        <p:spPr>
          <a:xfrm>
            <a:off x="2787233" y="1758040"/>
            <a:ext cx="5673774" cy="2762808"/>
          </a:xfrm>
          <a:prstGeom prst="rect">
            <a:avLst/>
          </a:prstGeom>
          <a:solidFill>
            <a:srgbClr val="FFFFCC"/>
          </a:solidFill>
        </p:spPr>
        <p:txBody>
          <a:bodyPr wrap="square" rtlCol="0">
            <a:spAutoFit/>
          </a:bodyPr>
          <a:lstStyle/>
          <a:p>
            <a:pPr algn="ctr">
              <a:lnSpc>
                <a:spcPts val="2100"/>
              </a:lnSpc>
            </a:pPr>
            <a:r>
              <a:rPr lang="en-GB" sz="1600" b="1" dirty="0" smtClean="0">
                <a:latin typeface="Chalkboard"/>
              </a:rPr>
              <a:t>Main point(s)</a:t>
            </a:r>
            <a:endParaRPr lang="en-GB" sz="1600" dirty="0" smtClean="0">
              <a:latin typeface="Chalkboard"/>
            </a:endParaRPr>
          </a:p>
          <a:p>
            <a:pPr>
              <a:lnSpc>
                <a:spcPts val="2100"/>
              </a:lnSpc>
            </a:pPr>
            <a:endParaRPr lang="en-GB" sz="1600" b="1" dirty="0"/>
          </a:p>
          <a:p>
            <a:pPr>
              <a:lnSpc>
                <a:spcPts val="2100"/>
              </a:lnSpc>
            </a:pPr>
            <a:endParaRPr lang="en-GB" sz="1600" b="1" dirty="0"/>
          </a:p>
          <a:p>
            <a:pPr>
              <a:lnSpc>
                <a:spcPts val="2100"/>
              </a:lnSpc>
            </a:pPr>
            <a:endParaRPr lang="en-GB" sz="1600" b="1" dirty="0" smtClean="0"/>
          </a:p>
          <a:p>
            <a:pPr>
              <a:lnSpc>
                <a:spcPts val="2100"/>
              </a:lnSpc>
            </a:pPr>
            <a:endParaRPr lang="en-GB" sz="1600" b="1" dirty="0"/>
          </a:p>
          <a:p>
            <a:pPr>
              <a:lnSpc>
                <a:spcPts val="2100"/>
              </a:lnSpc>
            </a:pPr>
            <a:endParaRPr lang="en-GB" sz="1600" b="1" dirty="0" smtClean="0"/>
          </a:p>
          <a:p>
            <a:pPr>
              <a:lnSpc>
                <a:spcPts val="2100"/>
              </a:lnSpc>
            </a:pPr>
            <a:endParaRPr lang="en-GB" sz="1600" b="1" dirty="0"/>
          </a:p>
          <a:p>
            <a:pPr>
              <a:lnSpc>
                <a:spcPts val="2100"/>
              </a:lnSpc>
            </a:pPr>
            <a:endParaRPr lang="en-GB" sz="1600" b="1" dirty="0" smtClean="0"/>
          </a:p>
          <a:p>
            <a:pPr>
              <a:lnSpc>
                <a:spcPts val="2100"/>
              </a:lnSpc>
            </a:pPr>
            <a:endParaRPr lang="en-GB" sz="1600" b="1" dirty="0" smtClean="0"/>
          </a:p>
          <a:p>
            <a:pPr>
              <a:lnSpc>
                <a:spcPts val="2100"/>
              </a:lnSpc>
            </a:pPr>
            <a:endParaRPr lang="en-GB" sz="1600" b="1" dirty="0"/>
          </a:p>
        </p:txBody>
      </p:sp>
      <p:sp>
        <p:nvSpPr>
          <p:cNvPr id="127" name="TextBox 126"/>
          <p:cNvSpPr txBox="1"/>
          <p:nvPr/>
        </p:nvSpPr>
        <p:spPr>
          <a:xfrm>
            <a:off x="903962" y="1743182"/>
            <a:ext cx="1724397" cy="2785378"/>
          </a:xfrm>
          <a:prstGeom prst="rect">
            <a:avLst/>
          </a:prstGeom>
          <a:solidFill>
            <a:schemeClr val="bg1">
              <a:lumMod val="95000"/>
            </a:schemeClr>
          </a:solidFill>
        </p:spPr>
        <p:txBody>
          <a:bodyPr wrap="square" rtlCol="0">
            <a:spAutoFit/>
          </a:bodyPr>
          <a:lstStyle/>
          <a:p>
            <a:pPr algn="ctr">
              <a:lnSpc>
                <a:spcPts val="2100"/>
              </a:lnSpc>
            </a:pPr>
            <a:r>
              <a:rPr lang="en-GB" sz="1600" b="1" dirty="0" smtClean="0">
                <a:latin typeface="Chalkboard"/>
              </a:rPr>
              <a:t>Verse(s)</a:t>
            </a:r>
            <a:endParaRPr lang="en-GB" sz="1600" dirty="0" smtClean="0">
              <a:latin typeface="Chalkboard"/>
            </a:endParaRPr>
          </a:p>
          <a:p>
            <a:pPr>
              <a:lnSpc>
                <a:spcPts val="2100"/>
              </a:lnSpc>
            </a:pPr>
            <a:endParaRPr lang="en-GB" sz="1600" b="1" dirty="0" smtClean="0"/>
          </a:p>
          <a:p>
            <a:pPr>
              <a:lnSpc>
                <a:spcPts val="2100"/>
              </a:lnSpc>
            </a:pPr>
            <a:endParaRPr lang="en-GB" sz="1600" b="1" dirty="0"/>
          </a:p>
          <a:p>
            <a:pPr>
              <a:lnSpc>
                <a:spcPts val="2100"/>
              </a:lnSpc>
            </a:pPr>
            <a:endParaRPr lang="en-GB" sz="1600" b="1" dirty="0" smtClean="0"/>
          </a:p>
          <a:p>
            <a:pPr>
              <a:lnSpc>
                <a:spcPts val="2100"/>
              </a:lnSpc>
            </a:pPr>
            <a:endParaRPr lang="en-GB" sz="1600" b="1" dirty="0"/>
          </a:p>
          <a:p>
            <a:pPr>
              <a:lnSpc>
                <a:spcPts val="2100"/>
              </a:lnSpc>
            </a:pPr>
            <a:endParaRPr lang="en-GB" sz="1600" b="1" dirty="0" smtClean="0"/>
          </a:p>
          <a:p>
            <a:pPr>
              <a:lnSpc>
                <a:spcPts val="2100"/>
              </a:lnSpc>
            </a:pPr>
            <a:endParaRPr lang="en-GB" sz="1600" b="1" dirty="0"/>
          </a:p>
          <a:p>
            <a:pPr>
              <a:lnSpc>
                <a:spcPts val="2100"/>
              </a:lnSpc>
            </a:pPr>
            <a:endParaRPr lang="en-GB" sz="1600" b="1" dirty="0"/>
          </a:p>
          <a:p>
            <a:pPr>
              <a:lnSpc>
                <a:spcPts val="2100"/>
              </a:lnSpc>
            </a:pPr>
            <a:endParaRPr lang="en-GB" sz="1600" b="1" dirty="0" smtClean="0"/>
          </a:p>
          <a:p>
            <a:pPr>
              <a:lnSpc>
                <a:spcPts val="2100"/>
              </a:lnSpc>
            </a:pPr>
            <a:endParaRPr lang="en-GB" sz="1600" b="1" dirty="0"/>
          </a:p>
        </p:txBody>
      </p:sp>
      <p:sp>
        <p:nvSpPr>
          <p:cNvPr id="128" name="TextBox 127"/>
          <p:cNvSpPr txBox="1"/>
          <p:nvPr/>
        </p:nvSpPr>
        <p:spPr>
          <a:xfrm>
            <a:off x="1108623" y="2175230"/>
            <a:ext cx="1332547" cy="630942"/>
          </a:xfrm>
          <a:prstGeom prst="rect">
            <a:avLst/>
          </a:prstGeom>
          <a:noFill/>
        </p:spPr>
        <p:txBody>
          <a:bodyPr wrap="square" rtlCol="0">
            <a:spAutoFit/>
          </a:bodyPr>
          <a:lstStyle/>
          <a:p>
            <a:pPr>
              <a:lnSpc>
                <a:spcPts val="2100"/>
              </a:lnSpc>
            </a:pPr>
            <a:r>
              <a:rPr lang="en-GB" sz="1600" dirty="0">
                <a:solidFill>
                  <a:srgbClr val="000000"/>
                </a:solidFill>
                <a:latin typeface="Chalkboard"/>
              </a:rPr>
              <a:t>Luke 7 v 14 and 15</a:t>
            </a:r>
          </a:p>
        </p:txBody>
      </p:sp>
      <p:sp>
        <p:nvSpPr>
          <p:cNvPr id="129" name="TextBox 128"/>
          <p:cNvSpPr txBox="1"/>
          <p:nvPr/>
        </p:nvSpPr>
        <p:spPr>
          <a:xfrm>
            <a:off x="2817345" y="2175230"/>
            <a:ext cx="5643662" cy="361637"/>
          </a:xfrm>
          <a:prstGeom prst="rect">
            <a:avLst/>
          </a:prstGeom>
          <a:noFill/>
        </p:spPr>
        <p:txBody>
          <a:bodyPr wrap="square" rtlCol="0">
            <a:spAutoFit/>
          </a:bodyPr>
          <a:lstStyle/>
          <a:p>
            <a:pPr>
              <a:lnSpc>
                <a:spcPts val="2100"/>
              </a:lnSpc>
            </a:pPr>
            <a:r>
              <a:rPr lang="en-GB" sz="1600" dirty="0">
                <a:solidFill>
                  <a:srgbClr val="000000"/>
                </a:solidFill>
                <a:latin typeface="Chalkboard"/>
              </a:rPr>
              <a:t>Jesus raised a young man who was in his coffin.</a:t>
            </a:r>
          </a:p>
        </p:txBody>
      </p:sp>
      <p:sp>
        <p:nvSpPr>
          <p:cNvPr id="130" name="TextBox 129"/>
          <p:cNvSpPr txBox="1"/>
          <p:nvPr/>
        </p:nvSpPr>
        <p:spPr>
          <a:xfrm>
            <a:off x="1093936" y="2940755"/>
            <a:ext cx="1534423" cy="630942"/>
          </a:xfrm>
          <a:prstGeom prst="rect">
            <a:avLst/>
          </a:prstGeom>
          <a:noFill/>
        </p:spPr>
        <p:txBody>
          <a:bodyPr wrap="square" rtlCol="0">
            <a:spAutoFit/>
          </a:bodyPr>
          <a:lstStyle/>
          <a:p>
            <a:pPr>
              <a:lnSpc>
                <a:spcPts val="2100"/>
              </a:lnSpc>
            </a:pPr>
            <a:r>
              <a:rPr lang="en-GB" sz="1600" dirty="0">
                <a:solidFill>
                  <a:srgbClr val="000000"/>
                </a:solidFill>
                <a:latin typeface="Chalkboard"/>
              </a:rPr>
              <a:t>Luke 8 v 54 and 55 </a:t>
            </a:r>
          </a:p>
        </p:txBody>
      </p:sp>
      <p:sp>
        <p:nvSpPr>
          <p:cNvPr id="131" name="TextBox 130"/>
          <p:cNvSpPr txBox="1"/>
          <p:nvPr/>
        </p:nvSpPr>
        <p:spPr>
          <a:xfrm>
            <a:off x="2809755" y="2928026"/>
            <a:ext cx="5362645" cy="361637"/>
          </a:xfrm>
          <a:prstGeom prst="rect">
            <a:avLst/>
          </a:prstGeom>
          <a:noFill/>
        </p:spPr>
        <p:txBody>
          <a:bodyPr wrap="square" rtlCol="0">
            <a:spAutoFit/>
          </a:bodyPr>
          <a:lstStyle/>
          <a:p>
            <a:pPr>
              <a:lnSpc>
                <a:spcPts val="2100"/>
              </a:lnSpc>
            </a:pPr>
            <a:r>
              <a:rPr lang="en-GB" sz="1600" dirty="0">
                <a:solidFill>
                  <a:srgbClr val="000000"/>
                </a:solidFill>
                <a:latin typeface="Chalkboard"/>
              </a:rPr>
              <a:t>He raised a young girl.</a:t>
            </a:r>
          </a:p>
        </p:txBody>
      </p:sp>
      <p:sp>
        <p:nvSpPr>
          <p:cNvPr id="132" name="TextBox 131"/>
          <p:cNvSpPr txBox="1"/>
          <p:nvPr/>
        </p:nvSpPr>
        <p:spPr>
          <a:xfrm>
            <a:off x="1108623" y="3741430"/>
            <a:ext cx="1381849" cy="630942"/>
          </a:xfrm>
          <a:prstGeom prst="rect">
            <a:avLst/>
          </a:prstGeom>
          <a:noFill/>
        </p:spPr>
        <p:txBody>
          <a:bodyPr wrap="square" rtlCol="0">
            <a:spAutoFit/>
          </a:bodyPr>
          <a:lstStyle/>
          <a:p>
            <a:pPr>
              <a:lnSpc>
                <a:spcPts val="2100"/>
              </a:lnSpc>
            </a:pPr>
            <a:r>
              <a:rPr lang="en-GB" sz="1600" dirty="0">
                <a:solidFill>
                  <a:srgbClr val="000000"/>
                </a:solidFill>
                <a:latin typeface="Chalkboard"/>
              </a:rPr>
              <a:t>John 11 v 43 and 44</a:t>
            </a:r>
          </a:p>
        </p:txBody>
      </p:sp>
      <p:sp>
        <p:nvSpPr>
          <p:cNvPr id="133" name="TextBox 132"/>
          <p:cNvSpPr txBox="1"/>
          <p:nvPr/>
        </p:nvSpPr>
        <p:spPr>
          <a:xfrm>
            <a:off x="2849343" y="3732024"/>
            <a:ext cx="5467073" cy="630942"/>
          </a:xfrm>
          <a:prstGeom prst="rect">
            <a:avLst/>
          </a:prstGeom>
          <a:noFill/>
        </p:spPr>
        <p:txBody>
          <a:bodyPr wrap="square" rtlCol="0">
            <a:spAutoFit/>
          </a:bodyPr>
          <a:lstStyle/>
          <a:p>
            <a:pPr>
              <a:lnSpc>
                <a:spcPts val="2100"/>
              </a:lnSpc>
            </a:pPr>
            <a:r>
              <a:rPr lang="en-GB" sz="1600" dirty="0">
                <a:solidFill>
                  <a:srgbClr val="000000"/>
                </a:solidFill>
                <a:latin typeface="Chalkboard"/>
              </a:rPr>
              <a:t>He raised Lazarus who was in his tomb wrapped in grave clothes.</a:t>
            </a: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P spid="131" grpId="0"/>
      <p:bldP spid="132" grpId="0"/>
      <p:bldP spid="1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7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chemeClr val="tx1"/>
                </a:solidFill>
                <a:latin typeface="Chalkboard"/>
              </a:rPr>
              <a:t>Session 11A Mark 5</a:t>
            </a:r>
            <a:endParaRPr lang="en-GB" sz="2000" b="1" kern="0" dirty="0">
              <a:solidFill>
                <a:schemeClr val="tx1"/>
              </a:solidFill>
              <a:latin typeface="Chalkboard"/>
            </a:endParaRPr>
          </a:p>
        </p:txBody>
      </p:sp>
      <p:sp>
        <p:nvSpPr>
          <p:cNvPr id="79" name="Subtitle 2"/>
          <p:cNvSpPr txBox="1">
            <a:spLocks/>
          </p:cNvSpPr>
          <p:nvPr/>
        </p:nvSpPr>
        <p:spPr bwMode="auto">
          <a:xfrm>
            <a:off x="1491519" y="1059582"/>
            <a:ext cx="590465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41 and 42:</a:t>
            </a:r>
          </a:p>
          <a:p>
            <a:pPr marL="457200" lvl="1" indent="0">
              <a:buClr>
                <a:srgbClr val="000000"/>
              </a:buClr>
              <a:buNone/>
            </a:pPr>
            <a:r>
              <a:rPr lang="en-GB" sz="1600" b="1" dirty="0">
                <a:solidFill>
                  <a:srgbClr val="333333"/>
                </a:solidFill>
                <a:latin typeface="Chalkboard"/>
              </a:rPr>
              <a:t>Jesus can raise people from the dead</a:t>
            </a:r>
          </a:p>
        </p:txBody>
      </p:sp>
      <p:sp>
        <p:nvSpPr>
          <p:cNvPr id="80" name="TextBox 79"/>
          <p:cNvSpPr txBox="1"/>
          <p:nvPr/>
        </p:nvSpPr>
        <p:spPr>
          <a:xfrm>
            <a:off x="2549124" y="1838046"/>
            <a:ext cx="5673774" cy="2705869"/>
          </a:xfrm>
          <a:prstGeom prst="rect">
            <a:avLst/>
          </a:prstGeom>
          <a:solidFill>
            <a:srgbClr val="FFFFCC"/>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Main point(s)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81" name="TextBox 80"/>
          <p:cNvSpPr txBox="1"/>
          <p:nvPr/>
        </p:nvSpPr>
        <p:spPr>
          <a:xfrm>
            <a:off x="878082" y="1823188"/>
            <a:ext cx="1512168" cy="2705869"/>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baseline="0" noProof="0" dirty="0" smtClean="0">
                <a:ln>
                  <a:noFill/>
                </a:ln>
                <a:solidFill>
                  <a:srgbClr val="000000"/>
                </a:solidFill>
                <a:effectLst/>
                <a:uLnTx/>
                <a:uFillTx/>
                <a:latin typeface="Chalkboard"/>
              </a:rPr>
              <a:t>Verse(s)</a:t>
            </a:r>
            <a:endParaRPr kumimoji="0" lang="en-GB" sz="1600" b="0" i="0" u="none" strike="noStrike" kern="0" cap="none" spc="0" normalizeH="0" baseline="0" noProof="0" dirty="0" smtClean="0">
              <a:ln>
                <a:noFill/>
              </a:ln>
              <a:solidFill>
                <a:srgbClr val="000000"/>
              </a:solidFill>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baseline="0" noProof="0" dirty="0" smtClean="0">
              <a:ln>
                <a:noFill/>
              </a:ln>
              <a:solidFill>
                <a:srgbClr val="000000"/>
              </a:solidFill>
              <a:effectLst/>
              <a:uLnTx/>
              <a:uFillTx/>
            </a:endParaRPr>
          </a:p>
        </p:txBody>
      </p:sp>
      <p:sp>
        <p:nvSpPr>
          <p:cNvPr id="82" name="TextBox 81"/>
          <p:cNvSpPr txBox="1"/>
          <p:nvPr/>
        </p:nvSpPr>
        <p:spPr>
          <a:xfrm>
            <a:off x="1101098" y="2255236"/>
            <a:ext cx="1289152"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John 5 v 26 to 29</a:t>
            </a:r>
          </a:p>
        </p:txBody>
      </p:sp>
      <p:sp>
        <p:nvSpPr>
          <p:cNvPr id="83" name="TextBox 82"/>
          <p:cNvSpPr txBox="1"/>
          <p:nvPr/>
        </p:nvSpPr>
        <p:spPr>
          <a:xfrm>
            <a:off x="2579236" y="2255236"/>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God has given Jesus authority to judge those whom he will raise.</a:t>
            </a:r>
          </a:p>
        </p:txBody>
      </p:sp>
      <p:sp>
        <p:nvSpPr>
          <p:cNvPr id="84" name="TextBox 83"/>
          <p:cNvSpPr txBox="1"/>
          <p:nvPr/>
        </p:nvSpPr>
        <p:spPr>
          <a:xfrm>
            <a:off x="1085921" y="2958261"/>
            <a:ext cx="1289152"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John 6 v 39 and 40</a:t>
            </a:r>
          </a:p>
        </p:txBody>
      </p:sp>
      <p:sp>
        <p:nvSpPr>
          <p:cNvPr id="85" name="TextBox 84"/>
          <p:cNvSpPr txBox="1"/>
          <p:nvPr/>
        </p:nvSpPr>
        <p:spPr>
          <a:xfrm>
            <a:off x="1090951" y="3691476"/>
            <a:ext cx="1289152"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John 17 v 2 and 3</a:t>
            </a:r>
          </a:p>
        </p:txBody>
      </p:sp>
      <p:sp>
        <p:nvSpPr>
          <p:cNvPr id="86" name="TextBox 85"/>
          <p:cNvSpPr txBox="1"/>
          <p:nvPr/>
        </p:nvSpPr>
        <p:spPr>
          <a:xfrm>
            <a:off x="2579236" y="2952028"/>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It is God’s will that Jesus will raise and give eternal life to those who believe in Jesus</a:t>
            </a:r>
          </a:p>
        </p:txBody>
      </p:sp>
      <p:sp>
        <p:nvSpPr>
          <p:cNvPr id="87" name="TextBox 86"/>
          <p:cNvSpPr txBox="1"/>
          <p:nvPr/>
        </p:nvSpPr>
        <p:spPr>
          <a:xfrm>
            <a:off x="2549124" y="3691476"/>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Jesus has God’s authority to give eternal life to those who know God and Jesus Christ.</a:t>
            </a:r>
          </a:p>
        </p:txBody>
      </p:sp>
    </p:spTree>
    <p:extLst>
      <p:ext uri="{BB962C8B-B14F-4D97-AF65-F5344CB8AC3E}">
        <p14:creationId xmlns:p14="http://schemas.microsoft.com/office/powerpoint/2010/main" val="162500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1137</TotalTime>
  <Words>980</Words>
  <Application>Microsoft Office PowerPoint</Application>
  <PresentationFormat>On-screen Show (16:9)</PresentationFormat>
  <Paragraphs>219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79</cp:revision>
  <dcterms:created xsi:type="dcterms:W3CDTF">2020-04-16T13:12:45Z</dcterms:created>
  <dcterms:modified xsi:type="dcterms:W3CDTF">2020-04-19T19:54:13Z</dcterms:modified>
</cp:coreProperties>
</file>