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1" r:id="rId4"/>
    <p:sldId id="263" r:id="rId5"/>
    <p:sldId id="264" r:id="rId6"/>
    <p:sldId id="277" r:id="rId7"/>
    <p:sldId id="266" r:id="rId8"/>
    <p:sldId id="275" r:id="rId9"/>
    <p:sldId id="267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19/04/2020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19/04/2020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19/04/2020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19/04/2020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19/04/2020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13 Mark 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44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13 Mark 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45" name="Subtitle 2"/>
          <p:cNvSpPr txBox="1">
            <a:spLocks/>
          </p:cNvSpPr>
          <p:nvPr/>
        </p:nvSpPr>
        <p:spPr bwMode="auto">
          <a:xfrm>
            <a:off x="1431129" y="1491630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Jesus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’ attitude to tradition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Where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evil comes from</a:t>
            </a:r>
          </a:p>
          <a:p>
            <a:pPr marL="285750" indent="-28575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Jesus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heals two more people</a:t>
            </a: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Mark 7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13 Mark 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13 Mark 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42" name="Subtitle 2"/>
          <p:cNvSpPr txBox="1">
            <a:spLocks/>
          </p:cNvSpPr>
          <p:nvPr/>
        </p:nvSpPr>
        <p:spPr bwMode="auto">
          <a:xfrm>
            <a:off x="1059642" y="1635646"/>
            <a:ext cx="7523811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 to 5. Why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did the Pharisees find fault with Jesus’ disciples?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 Pharisees found fault with Jesus’ disciples because they didn’t keep the Jewish tradition of ceremonially washing their hands before eating.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6 to 13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did Jesus tell them in reply?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said: Jesus told them that the prophets had warned about their attitudes, and that they were:</a:t>
            </a:r>
          </a:p>
          <a:p>
            <a:pPr marL="285750" indent="-285750" algn="l">
              <a:lnSpc>
                <a:spcPts val="25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rejecting God’s commands in favour of their traditions</a:t>
            </a:r>
          </a:p>
          <a:p>
            <a:pPr marL="285750" indent="-285750" algn="l">
              <a:lnSpc>
                <a:spcPts val="25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making void the word of God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13 Mark 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38" name="Subtitle 2"/>
          <p:cNvSpPr txBox="1">
            <a:spLocks/>
          </p:cNvSpPr>
          <p:nvPr/>
        </p:nvSpPr>
        <p:spPr bwMode="auto">
          <a:xfrm>
            <a:off x="1115614" y="1642131"/>
            <a:ext cx="7523811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14 to 23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did Jesus say about defilement? 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said that what is important is what goes on in a person’s mind. He warned that all our bad thoughts, attitudes and ways come from within us.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24 to 30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attitude caused Jesus to grant the Syrophenician woman’s request?</a:t>
            </a:r>
          </a:p>
          <a:p>
            <a:pPr algn="l">
              <a:lnSpc>
                <a:spcPts val="26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She showed her humility by telling Jesus that she was like a dog eating crumbs from the children’s table.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13 Mark 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990498" y="1635646"/>
            <a:ext cx="7365751" cy="1631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31 to 37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did Jesus do in the region of Decapolis and what was the people’s reaction?</a:t>
            </a:r>
          </a:p>
          <a:p>
            <a:pPr algn="l">
              <a:lnSpc>
                <a:spcPts val="25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healed a man who was deaf and had an impediment in his speech. Despite being told to tell nobody, they widely proclaimed it.</a:t>
            </a: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41 and 42: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We are inclined to bad ways</a:t>
            </a:r>
          </a:p>
        </p:txBody>
      </p:sp>
      <p:sp>
        <p:nvSpPr>
          <p:cNvPr id="14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13 Mark 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484933" y="1707654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01664" y="1699280"/>
            <a:ext cx="1724397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799840" y="2124845"/>
            <a:ext cx="146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Jeremiah 17 v 9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515045" y="2124845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The prophet Jeremiah tells us that we are deceitful and corrupt in our hearts.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791638" y="2910248"/>
            <a:ext cx="1534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Luke 16 v 15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2507455" y="2897518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</a:pPr>
            <a:r>
              <a:rPr lang="en-GB" sz="1600" dirty="0">
                <a:latin typeface="Chalkboard"/>
              </a:rPr>
              <a:t>The Lord Jesus says that things that we esteem highly are detestable to God.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806325" y="3710922"/>
            <a:ext cx="146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Romans 8 v 7 and 8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2547043" y="370151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Chalkboard"/>
              </a:rPr>
              <a:t>The apostle Paul tells us that naturally we are bad in God’s eyes</a:t>
            </a: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  <p:bldP spid="148" grpId="0"/>
      <p:bldP spid="149" grpId="0"/>
      <p:bldP spid="150" grpId="0"/>
      <p:bldP spid="1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79" name="Subtitle 2"/>
          <p:cNvSpPr txBox="1">
            <a:spLocks/>
          </p:cNvSpPr>
          <p:nvPr/>
        </p:nvSpPr>
        <p:spPr bwMode="auto">
          <a:xfrm>
            <a:off x="1491519" y="1059582"/>
            <a:ext cx="590465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41 and 42: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We are inclined to bad ways</a:t>
            </a:r>
          </a:p>
        </p:txBody>
      </p:sp>
      <p:sp>
        <p:nvSpPr>
          <p:cNvPr id="9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13 Mark 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452935" y="1779662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Main point(s)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81893" y="1771288"/>
            <a:ext cx="151216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halkboard"/>
              </a:rPr>
              <a:t>Verse(s)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halkboard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004909" y="2196853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James 1 v 14 and 15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83047" y="219685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James says that these bad inclinations have far reaching consequences.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066337" y="3159687"/>
            <a:ext cx="1025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b-NO" sz="1600" dirty="0">
                <a:solidFill>
                  <a:srgbClr val="000000"/>
                </a:solidFill>
                <a:latin typeface="Chalkboard"/>
              </a:rPr>
              <a:t>James 3 v 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483047" y="3150820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He also says that our tongues can be used in very bad ways.</a:t>
            </a:r>
          </a:p>
        </p:txBody>
      </p:sp>
    </p:spTree>
    <p:extLst>
      <p:ext uri="{BB962C8B-B14F-4D97-AF65-F5344CB8AC3E}">
        <p14:creationId xmlns:p14="http://schemas.microsoft.com/office/powerpoint/2010/main" val="162500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13 Mark 7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1239</TotalTime>
  <Words>481</Words>
  <Application>Microsoft Office PowerPoint</Application>
  <PresentationFormat>On-screen Show (16:9)</PresentationFormat>
  <Paragraphs>113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84</cp:revision>
  <dcterms:created xsi:type="dcterms:W3CDTF">2020-04-16T13:12:45Z</dcterms:created>
  <dcterms:modified xsi:type="dcterms:W3CDTF">2020-04-19T20:10:51Z</dcterms:modified>
</cp:coreProperties>
</file>