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388" r:id="rId2"/>
    <p:sldId id="383" r:id="rId3"/>
    <p:sldId id="349" r:id="rId4"/>
    <p:sldId id="330" r:id="rId5"/>
    <p:sldId id="335" r:id="rId6"/>
    <p:sldId id="340" r:id="rId7"/>
    <p:sldId id="344" r:id="rId8"/>
    <p:sldId id="391" r:id="rId9"/>
    <p:sldId id="392" r:id="rId10"/>
    <p:sldId id="393" r:id="rId11"/>
    <p:sldId id="394" r:id="rId12"/>
    <p:sldId id="413" r:id="rId13"/>
    <p:sldId id="414" r:id="rId14"/>
  </p:sldIdLst>
  <p:sldSz cx="9144000" cy="5143500" type="screen16x9"/>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554" autoAdjust="0"/>
    <p:restoredTop sz="94660"/>
  </p:normalViewPr>
  <p:slideViewPr>
    <p:cSldViewPr>
      <p:cViewPr varScale="1">
        <p:scale>
          <a:sx n="138" d="100"/>
          <a:sy n="138" d="100"/>
        </p:scale>
        <p:origin x="354" y="126"/>
      </p:cViewPr>
      <p:guideLst>
        <p:guide orient="horz" pos="162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46F326A4-804C-4A9B-AEC9-A164EE5F15F5}" type="datetimeFigureOut">
              <a:rPr lang="en-GB" smtClean="0"/>
              <a:t>06/02/2024</a:t>
            </a:fld>
            <a:endParaRPr lang="en-GB"/>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163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66405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Delete this slide if not appropriate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1883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Delete this slide if not appropriate</a:t>
            </a:r>
          </a:p>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4462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827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students if they know what is the first book of the Old Testament in English. They have a clue in having the Farsi and Sorani. If no one answers, put the English on and say it. Once someone or you have said the name, bring the name on and all practise saying the name in English. Continue with the other books in the same way.</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235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33727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8754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00476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73024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26970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7545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a:t>Click to edit Master title style</a:t>
            </a:r>
            <a:endParaRPr lang="en-GB" altLang="en-US" noProof="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a:t>Click to edit Master subtitle style</a:t>
            </a:r>
            <a:endParaRPr lang="en-GB" altLang="en-US" noProof="0"/>
          </a:p>
        </p:txBody>
      </p:sp>
      <p:sp>
        <p:nvSpPr>
          <p:cNvPr id="3104" name="Rectangle 32"/>
          <p:cNvSpPr>
            <a:spLocks noGrp="1" noChangeArrowheads="1"/>
          </p:cNvSpPr>
          <p:nvPr>
            <p:ph type="dt" sz="half" idx="2"/>
          </p:nvPr>
        </p:nvSpPr>
        <p:spPr/>
        <p:txBody>
          <a:bodyPr/>
          <a:lstStyle>
            <a:lvl1pPr>
              <a:defRPr/>
            </a:lvl1pPr>
          </a:lstStyle>
          <a:p>
            <a:fld id="{39CD01C0-3396-41ED-B37B-77861CC24815}" type="datetime1">
              <a:rPr lang="en-GB" smtClean="0"/>
              <a:t>06/02/2024</a:t>
            </a:fld>
            <a:endParaRPr lang="en-GB"/>
          </a:p>
        </p:txBody>
      </p:sp>
      <p:sp>
        <p:nvSpPr>
          <p:cNvPr id="3105" name="Rectangle 33"/>
          <p:cNvSpPr>
            <a:spLocks noGrp="1" noChangeArrowheads="1"/>
          </p:cNvSpPr>
          <p:nvPr>
            <p:ph type="ftr" sz="quarter" idx="3"/>
          </p:nvPr>
        </p:nvSpPr>
        <p:spPr/>
        <p:txBody>
          <a:bodyPr/>
          <a:lstStyle>
            <a:lvl1pPr>
              <a:defRPr/>
            </a:lvl1pPr>
          </a:lstStyle>
          <a:p>
            <a:r>
              <a:rPr lang="en-GB"/>
              <a:t>understandyourbible.org/practise-english</a:t>
            </a:r>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278B98C0-9DC7-4CD8-88AF-B5646E2A0C77}"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A7C656A8-F4A1-4C31-9D32-EE4D7399F2CF}"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24604873-1E12-44D1-96A5-04AC992CF46A}"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C5322723-C4F9-45F2-A940-CF594F2CF843}"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406BE912-B7AD-4D5B-90EB-0D5CE671B3C2}"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246C2E9A-573F-4156-AADE-786E621DDD99}" type="datetime1">
              <a:rPr lang="en-GB" smtClean="0"/>
              <a:t>06/02/2024</a:t>
            </a:fld>
            <a:endParaRPr lang="en-GB"/>
          </a:p>
        </p:txBody>
      </p:sp>
      <p:sp>
        <p:nvSpPr>
          <p:cNvPr id="8" name="Footer Placeholder 7"/>
          <p:cNvSpPr>
            <a:spLocks noGrp="1"/>
          </p:cNvSpPr>
          <p:nvPr>
            <p:ph type="ftr" sz="quarter" idx="11"/>
          </p:nvPr>
        </p:nvSpPr>
        <p:spPr/>
        <p:txBody>
          <a:bodyPr/>
          <a:lstStyle>
            <a:lvl1pPr>
              <a:defRPr/>
            </a:lvl1pPr>
          </a:lstStyle>
          <a:p>
            <a:r>
              <a:rPr lang="en-GB"/>
              <a:t>understandyourbible.org/practise-english</a:t>
            </a:r>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B79769D-1068-4CED-A53C-AC77C2DA9E12}" type="datetime1">
              <a:rPr lang="en-GB" smtClean="0"/>
              <a:t>06/02/2024</a:t>
            </a:fld>
            <a:endParaRPr lang="en-GB"/>
          </a:p>
        </p:txBody>
      </p:sp>
      <p:sp>
        <p:nvSpPr>
          <p:cNvPr id="4" name="Footer Placeholder 3"/>
          <p:cNvSpPr>
            <a:spLocks noGrp="1"/>
          </p:cNvSpPr>
          <p:nvPr>
            <p:ph type="ftr" sz="quarter" idx="11"/>
          </p:nvPr>
        </p:nvSpPr>
        <p:spPr/>
        <p:txBody>
          <a:bodyPr/>
          <a:lstStyle>
            <a:lvl1pPr>
              <a:defRPr/>
            </a:lvl1pPr>
          </a:lstStyle>
          <a:p>
            <a:r>
              <a:rPr lang="en-GB"/>
              <a:t>understandyourbible.org/practise-english</a:t>
            </a:r>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3A3EBAD-A1DD-4A82-899B-6A8A5C427BB1}" type="datetime1">
              <a:rPr lang="en-GB" smtClean="0"/>
              <a:t>06/02/2024</a:t>
            </a:fld>
            <a:endParaRPr lang="en-GB"/>
          </a:p>
        </p:txBody>
      </p:sp>
      <p:sp>
        <p:nvSpPr>
          <p:cNvPr id="3" name="Footer Placeholder 2"/>
          <p:cNvSpPr>
            <a:spLocks noGrp="1"/>
          </p:cNvSpPr>
          <p:nvPr>
            <p:ph type="ftr" sz="quarter" idx="11"/>
          </p:nvPr>
        </p:nvSpPr>
        <p:spPr/>
        <p:txBody>
          <a:bodyPr/>
          <a:lstStyle>
            <a:lvl1pPr>
              <a:defRPr/>
            </a:lvl1pPr>
          </a:lstStyle>
          <a:p>
            <a:r>
              <a:rPr lang="en-GB"/>
              <a:t>understandyourbible.org/practise-english</a:t>
            </a:r>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F4D06980-3217-49BE-AE4F-569967ADC07C}"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854453AF-1BF6-4341-ACD4-F612F87CF233}"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334BDC90-7BE8-4757-9E4D-4195CC63C096}" type="datetime1">
              <a:rPr lang="en-GB" smtClean="0"/>
              <a:t>06/02/2024</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a:t>understandyourbible.org/practise-english</a:t>
            </a:r>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Words and phrases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220222</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079430" y="785431"/>
            <a:ext cx="6985140"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Welcome to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Practise your English class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خوش آمدید به</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کلاس زبان انگلیسی خود را تمرین کنید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بەخێربێن بۆ</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پۆلی زمانی ئینگلیزی خۆت مەشق بکە</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63658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56627"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1547624" y="882143"/>
            <a:ext cx="3809523"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Amos</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Obadiah</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Jonah</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Micah</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Nahum</a:t>
            </a: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E26EF188-5B02-C0B2-95F3-806A8730B045}"/>
              </a:ext>
            </a:extLst>
          </p:cNvPr>
          <p:cNvSpPr txBox="1">
            <a:spLocks/>
          </p:cNvSpPr>
          <p:nvPr/>
        </p:nvSpPr>
        <p:spPr bwMode="auto">
          <a:xfrm>
            <a:off x="4078901" y="1017255"/>
            <a:ext cx="3517475"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ععاموس</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عەزرا</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عوبدیا</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عۆبه‌دیا</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یونس</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یونس</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میکاه</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میخا</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ناحوم </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ناحوم </a:t>
            </a: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0867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56627"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1547624" y="882143"/>
            <a:ext cx="3809523"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Habakkuk</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Zephaniah</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Haggai</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Zechariah</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Malachi</a:t>
            </a: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E26EF188-5B02-C0B2-95F3-806A8730B045}"/>
              </a:ext>
            </a:extLst>
          </p:cNvPr>
          <p:cNvSpPr txBox="1">
            <a:spLocks/>
          </p:cNvSpPr>
          <p:nvPr/>
        </p:nvSpPr>
        <p:spPr bwMode="auto">
          <a:xfrm>
            <a:off x="4289406" y="992614"/>
            <a:ext cx="3517475"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حبقوق</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حه‌به‌قوق</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صفنیا</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سه‌فه‌نیا</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حخی</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حه‌گه‌ی</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زکریا</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زه‌كه‌ریا</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ملاکی</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مه‌لاخی</a:t>
            </a: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7433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Words and phrases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220222</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end with a prayer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با دعا تمام می کنیم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کۆتایی پێدێنین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07961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Words and phrases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220222</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683568" y="899071"/>
            <a:ext cx="7704856"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Thank you for coming– we hope see you next week, God willing!</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از حضور شما متشکرم – به امید خدا، امیدواریم هفته آینده شما را ببینیم!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سوپاس بۆ هاتنت– هیوادارین هەفتەی داهاتوو بتانبینین، ان شاء الله!</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56926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Words and phrases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220222</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606037" y="1547197"/>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start with a prayer</a:t>
            </a:r>
          </a:p>
          <a:p>
            <a:pPr lvl="0" algn="r"/>
            <a:r>
              <a:rPr lang="fa-IR" sz="4000" dirty="0">
                <a:solidFill>
                  <a:srgbClr val="000000"/>
                </a:solidFill>
                <a:latin typeface="Chalkboard"/>
              </a:rPr>
              <a:t>با دعا شروع می کنیم</a:t>
            </a:r>
            <a:endParaRPr lang="en-GB" sz="4000" dirty="0">
              <a:solidFill>
                <a:srgbClr val="000000"/>
              </a:solidFill>
              <a:latin typeface="Chalkboard"/>
            </a:endParaRPr>
          </a:p>
          <a:p>
            <a:pPr lvl="0" algn="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دەست پێدەکەین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75114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7267F-4EC8-9725-A138-6FE12C643D2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08EE2B7-736B-BCD8-21A7-C8B0024B0509}"/>
              </a:ext>
            </a:extLst>
          </p:cNvPr>
          <p:cNvSpPr>
            <a:spLocks noGrp="1"/>
          </p:cNvSpPr>
          <p:nvPr>
            <p:ph idx="1"/>
          </p:nvPr>
        </p:nvSpPr>
        <p:spPr/>
        <p:txBody>
          <a:bodyPr/>
          <a:lstStyle/>
          <a:p>
            <a:endParaRPr lang="en-GB" dirty="0"/>
          </a:p>
        </p:txBody>
      </p:sp>
      <p:sp>
        <p:nvSpPr>
          <p:cNvPr id="5" name="Slide Number Placeholder 4">
            <a:extLst>
              <a:ext uri="{FF2B5EF4-FFF2-40B4-BE49-F238E27FC236}">
                <a16:creationId xmlns:a16="http://schemas.microsoft.com/office/drawing/2014/main" id="{0F61C2BD-2E6A-C339-2DE6-3C9F442F9011}"/>
              </a:ext>
            </a:extLst>
          </p:cNvPr>
          <p:cNvSpPr>
            <a:spLocks noGrp="1"/>
          </p:cNvSpPr>
          <p:nvPr>
            <p:ph type="sldNum" sz="quarter" idx="12"/>
          </p:nvPr>
        </p:nvSpPr>
        <p:spPr/>
        <p:txBody>
          <a:bodyPr/>
          <a:lstStyle/>
          <a:p>
            <a:fld id="{63C520B5-213A-4CB4-BF22-D563061A5350}" type="slidenum">
              <a:rPr lang="en-GB" smtClean="0"/>
              <a:t>3</a:t>
            </a:fld>
            <a:endParaRPr lang="en-GB"/>
          </a:p>
        </p:txBody>
      </p:sp>
      <p:sp>
        <p:nvSpPr>
          <p:cNvPr id="6" name="Title 1">
            <a:extLst>
              <a:ext uri="{FF2B5EF4-FFF2-40B4-BE49-F238E27FC236}">
                <a16:creationId xmlns:a16="http://schemas.microsoft.com/office/drawing/2014/main" id="{5F229A8F-5652-F637-C81F-B62D418CE078}"/>
              </a:ext>
            </a:extLst>
          </p:cNvPr>
          <p:cNvSpPr txBox="1">
            <a:spLocks/>
          </p:cNvSpPr>
          <p:nvPr/>
        </p:nvSpPr>
        <p:spPr bwMode="auto">
          <a:xfrm>
            <a:off x="1043608" y="1707654"/>
            <a:ext cx="720080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5000" b="0" i="0" u="none" strike="noStrike" kern="0" cap="none" spc="0" normalizeH="0" noProof="0" dirty="0">
                <a:ln>
                  <a:noFill/>
                </a:ln>
                <a:solidFill>
                  <a:srgbClr val="000000"/>
                </a:solidFill>
                <a:effectLst/>
                <a:uLnTx/>
                <a:uFillTx/>
                <a:latin typeface="Chalkboard"/>
                <a:ea typeface="+mj-ea"/>
                <a:cs typeface="+mj-cs"/>
              </a:rPr>
              <a:t>Practise the English names of Bible books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noProof="0" dirty="0">
                <a:ln>
                  <a:noFill/>
                </a:ln>
                <a:solidFill>
                  <a:srgbClr val="000000"/>
                </a:solidFill>
                <a:effectLst/>
                <a:uLnTx/>
                <a:uFillTx/>
                <a:latin typeface="Chalkboard"/>
                <a:ea typeface="+mj-ea"/>
                <a:cs typeface="+mj-cs"/>
              </a:rPr>
              <a:t>نام انگلیسی کتاب‌های کتاب مقدس را تمرین کنید</a:t>
            </a:r>
            <a:endParaRPr kumimoji="0" lang="en-GB" b="0" i="0" u="none" strike="noStrike" kern="0" cap="none" spc="0" normalizeH="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noProof="0" dirty="0">
                <a:ln>
                  <a:noFill/>
                </a:ln>
                <a:solidFill>
                  <a:srgbClr val="000000"/>
                </a:solidFill>
                <a:effectLst/>
                <a:uLnTx/>
                <a:uFillTx/>
                <a:latin typeface="Chalkboard"/>
                <a:ea typeface="+mj-ea"/>
                <a:cs typeface="+mj-cs"/>
              </a:rPr>
              <a:t>ناوی ئینگلیزی کتێبەکانی کتێبی پیرۆز مەشق بکە</a:t>
            </a:r>
            <a:endParaRPr kumimoji="0" lang="en-GB" b="0" i="0" u="none" strike="noStrike" kern="0" cap="none" spc="0" normalizeH="0" noProof="0" dirty="0">
              <a:ln>
                <a:noFill/>
              </a:ln>
              <a:solidFill>
                <a:srgbClr val="000000"/>
              </a:solidFill>
              <a:effectLst/>
              <a:uLnTx/>
              <a:uFillTx/>
              <a:latin typeface="Chalkboard"/>
              <a:ea typeface="+mj-ea"/>
              <a:cs typeface="+mj-cs"/>
            </a:endParaRPr>
          </a:p>
        </p:txBody>
      </p:sp>
    </p:spTree>
    <p:extLst>
      <p:ext uri="{BB962C8B-B14F-4D97-AF65-F5344CB8AC3E}">
        <p14:creationId xmlns:p14="http://schemas.microsoft.com/office/powerpoint/2010/main" val="3003345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4770140" y="1079954"/>
            <a:ext cx="2505739" cy="3554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ts val="1000"/>
              </a:spcBef>
              <a:spcAft>
                <a:spcPct val="0"/>
              </a:spcAft>
              <a:buClr>
                <a:srgbClr val="000000"/>
              </a:buClr>
              <a:buSzTx/>
              <a:buFont typeface="Century Gothic" pitchFamily="34" charset="0"/>
              <a:buNone/>
              <a:tabLst/>
              <a:defRPr/>
            </a:pPr>
            <a:r>
              <a:rPr kumimoji="0" lang="en-GB" sz="2400" i="0" u="none" strike="noStrike" kern="0" cap="none" spc="0" normalizeH="0" noProof="0" dirty="0">
                <a:ln>
                  <a:noFill/>
                </a:ln>
                <a:solidFill>
                  <a:schemeClr val="tx1"/>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noProof="0" dirty="0">
                <a:ln>
                  <a:noFill/>
                </a:ln>
                <a:solidFill>
                  <a:schemeClr val="tx1"/>
                </a:solidFill>
                <a:effectLst/>
                <a:uLnTx/>
                <a:uFillTx/>
                <a:latin typeface="Arial" panose="020B0604020202020204" pitchFamily="34" charset="0"/>
                <a:cs typeface="Arial" panose="020B0604020202020204" pitchFamily="34" charset="0"/>
              </a:rPr>
              <a:t>پیدایش</a:t>
            </a:r>
            <a:r>
              <a:rPr lang="en-GB" sz="2400" kern="0" dirty="0">
                <a:solidFill>
                  <a:schemeClr val="tx1"/>
                </a:solidFill>
                <a:latin typeface="Arial" panose="020B0604020202020204" pitchFamily="34" charset="0"/>
                <a:cs typeface="Arial" panose="020B0604020202020204" pitchFamily="34" charset="0"/>
              </a:rPr>
              <a:t>  </a:t>
            </a:r>
            <a:r>
              <a:rPr kumimoji="0" lang="en-GB" sz="2400" i="0" u="none" strike="noStrike" kern="0" cap="none" spc="0" normalizeH="0" noProof="0" dirty="0">
                <a:ln>
                  <a:noFill/>
                </a:ln>
                <a:solidFill>
                  <a:schemeClr val="tx1"/>
                </a:solidFill>
                <a:effectLst/>
                <a:uLnTx/>
                <a:uFillTx/>
                <a:latin typeface="Arial" panose="020B0604020202020204" pitchFamily="34" charset="0"/>
                <a:cs typeface="Arial" panose="020B0604020202020204" pitchFamily="34" charset="0"/>
              </a:rPr>
              <a:t>     </a:t>
            </a:r>
            <a:r>
              <a:rPr lang="fa-IR" sz="2400" dirty="0">
                <a:solidFill>
                  <a:schemeClr val="tx1"/>
                </a:solidFill>
                <a:latin typeface="Arial" panose="020B0604020202020204" pitchFamily="34" charset="0"/>
                <a:cs typeface="Arial" panose="020B0604020202020204" pitchFamily="34" charset="0"/>
              </a:rPr>
              <a:t>پەیدابوون</a:t>
            </a:r>
            <a:endParaRPr lang="en-GB" sz="2400" dirty="0">
              <a:solidFill>
                <a:schemeClr val="tx1"/>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1000"/>
              </a:spcBef>
              <a:spcAft>
                <a:spcPct val="0"/>
              </a:spcAft>
              <a:buClr>
                <a:srgbClr val="000000"/>
              </a:buClr>
              <a:buSzTx/>
              <a:buFont typeface="Century Gothic" pitchFamily="34" charset="0"/>
              <a:buNone/>
              <a:tabLst/>
              <a:defRPr/>
            </a:pPr>
            <a:r>
              <a:rPr lang="fa-IR" sz="2400" dirty="0">
                <a:solidFill>
                  <a:schemeClr val="tx1"/>
                </a:solidFill>
                <a:latin typeface="Chalkboard"/>
                <a:cs typeface="Arial" panose="020B0604020202020204" pitchFamily="34" charset="0"/>
              </a:rPr>
              <a:t>خروج</a:t>
            </a:r>
            <a:r>
              <a:rPr lang="en-GB" sz="4000" b="1" dirty="0">
                <a:solidFill>
                  <a:schemeClr val="tx1"/>
                </a:solidFill>
                <a:latin typeface="Chalkboard"/>
                <a:cs typeface="Arial" panose="020B0604020202020204" pitchFamily="34" charset="0"/>
              </a:rPr>
              <a:t>     </a:t>
            </a:r>
            <a:r>
              <a:rPr lang="fa-IR" sz="2400" dirty="0">
                <a:solidFill>
                  <a:schemeClr val="tx1"/>
                </a:solidFill>
                <a:latin typeface="Chalkboard"/>
                <a:cs typeface="Arial" panose="020B0604020202020204" pitchFamily="34" charset="0"/>
              </a:rPr>
              <a:t>دەرچوون</a:t>
            </a:r>
            <a:r>
              <a:rPr lang="fa-IR" sz="4000" b="1" dirty="0">
                <a:solidFill>
                  <a:schemeClr val="tx1"/>
                </a:solidFill>
                <a:latin typeface="Chalkboard"/>
                <a:cs typeface="Arial" panose="020B0604020202020204" pitchFamily="34" charset="0"/>
              </a:rPr>
              <a:t> </a:t>
            </a:r>
            <a:r>
              <a:rPr lang="en-GB" sz="4000" b="1" dirty="0">
                <a:solidFill>
                  <a:schemeClr val="tx1"/>
                </a:solidFill>
                <a:latin typeface="Chalkboard"/>
                <a:cs typeface="Arial" panose="020B0604020202020204" pitchFamily="34" charset="0"/>
              </a:rPr>
              <a:t>   </a:t>
            </a:r>
          </a:p>
          <a:p>
            <a:pPr marL="0" marR="0" lvl="0" indent="0" algn="ctr" defTabSz="914400" rtl="0" eaLnBrk="1" fontAlgn="base" latinLnBrk="0" hangingPunct="1">
              <a:lnSpc>
                <a:spcPct val="100000"/>
              </a:lnSpc>
              <a:spcBef>
                <a:spcPts val="0"/>
              </a:spcBef>
              <a:spcAft>
                <a:spcPts val="1000"/>
              </a:spcAft>
              <a:buClr>
                <a:srgbClr val="000000"/>
              </a:buClr>
              <a:buSzTx/>
              <a:buFont typeface="Century Gothic" pitchFamily="34" charset="0"/>
              <a:buNone/>
              <a:tabLst/>
              <a:defRPr/>
            </a:pPr>
            <a:r>
              <a:rPr lang="en-GB" sz="4000" b="1" dirty="0">
                <a:solidFill>
                  <a:schemeClr val="tx1"/>
                </a:solidFill>
                <a:latin typeface="Chalkboard"/>
                <a:cs typeface="Arial" panose="020B0604020202020204" pitchFamily="34" charset="0"/>
              </a:rPr>
              <a:t> </a:t>
            </a:r>
            <a:r>
              <a:rPr lang="fa-IR" sz="2400" dirty="0">
                <a:solidFill>
                  <a:schemeClr val="tx1"/>
                </a:solidFill>
                <a:latin typeface="Arial" panose="020B0604020202020204" pitchFamily="34" charset="0"/>
                <a:cs typeface="Arial" panose="020B0604020202020204" pitchFamily="34" charset="0"/>
              </a:rPr>
              <a:t>لاویان</a:t>
            </a:r>
            <a:r>
              <a:rPr lang="en-GB" sz="2400" dirty="0">
                <a:solidFill>
                  <a:schemeClr val="tx1"/>
                </a:solidFill>
                <a:latin typeface="Arial" panose="020B0604020202020204" pitchFamily="34" charset="0"/>
                <a:cs typeface="Arial" panose="020B0604020202020204" pitchFamily="34" charset="0"/>
              </a:rPr>
              <a:t>        </a:t>
            </a:r>
            <a:r>
              <a:rPr lang="fa-IR" sz="2400" dirty="0">
                <a:solidFill>
                  <a:schemeClr val="tx1"/>
                </a:solidFill>
                <a:latin typeface="Arial" panose="020B0604020202020204" pitchFamily="34" charset="0"/>
                <a:cs typeface="Arial" panose="020B0604020202020204" pitchFamily="34" charset="0"/>
              </a:rPr>
              <a:t>لێڤییەکان</a:t>
            </a:r>
            <a:r>
              <a:rPr lang="en-GB" sz="2400" dirty="0">
                <a:solidFill>
                  <a:schemeClr val="tx1"/>
                </a:solidFill>
                <a:latin typeface="Arial" panose="020B0604020202020204" pitchFamily="34" charset="0"/>
                <a:cs typeface="Arial" panose="020B0604020202020204" pitchFamily="34" charset="0"/>
              </a:rPr>
              <a:t>  </a:t>
            </a:r>
          </a:p>
          <a:p>
            <a:pPr marL="0" marR="0" lvl="0" indent="0" algn="ctr" defTabSz="914400" rtl="0" eaLnBrk="1" fontAlgn="base" latinLnBrk="0" hangingPunct="1">
              <a:lnSpc>
                <a:spcPct val="100000"/>
              </a:lnSpc>
              <a:spcBef>
                <a:spcPts val="0"/>
              </a:spcBef>
              <a:spcAft>
                <a:spcPts val="100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اعداد</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سه‌رژمێری</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تثنیه</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دواوتار</a:t>
            </a: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lang="fa-IR" sz="2400" dirty="0">
              <a:solidFill>
                <a:schemeClr val="tx1"/>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4000" b="1" i="0" u="none" strike="noStrike" kern="0" cap="none" spc="0" normalizeH="0" baseline="0" noProof="0" dirty="0">
              <a:ln>
                <a:noFill/>
              </a:ln>
              <a:solidFill>
                <a:srgbClr val="000000"/>
              </a:solidFill>
              <a:effectLst/>
              <a:uLnTx/>
              <a:uFillTx/>
              <a:latin typeface="Chalkboard"/>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Rectangle 1">
            <a:extLst>
              <a:ext uri="{FF2B5EF4-FFF2-40B4-BE49-F238E27FC236}">
                <a16:creationId xmlns:a16="http://schemas.microsoft.com/office/drawing/2014/main" id="{126D10D8-3B14-9FC2-D4BC-6C96C2A329BF}"/>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altLang="en-US" sz="10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فارسی</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2">
            <a:extLst>
              <a:ext uri="{FF2B5EF4-FFF2-40B4-BE49-F238E27FC236}">
                <a16:creationId xmlns:a16="http://schemas.microsoft.com/office/drawing/2014/main" id="{3A49C37F-AC37-37B2-17E1-9314C8CEFC1B}"/>
              </a:ext>
            </a:extLst>
          </p:cNvPr>
          <p:cNvSpPr>
            <a:spLocks noChangeArrowheads="1"/>
          </p:cNvSpPr>
          <p:nvPr/>
        </p:nvSpPr>
        <p:spPr bwMode="auto">
          <a:xfrm>
            <a:off x="7077739" y="3968504"/>
            <a:ext cx="2055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4E349DA6-9EB8-46E0-9120-282585CBC294}"/>
              </a:ext>
            </a:extLst>
          </p:cNvPr>
          <p:cNvSpPr txBox="1"/>
          <p:nvPr/>
        </p:nvSpPr>
        <p:spPr>
          <a:xfrm>
            <a:off x="1619672" y="908816"/>
            <a:ext cx="3312368" cy="3426579"/>
          </a:xfrm>
          <a:prstGeom prst="rect">
            <a:avLst/>
          </a:prstGeom>
          <a:noFill/>
        </p:spPr>
        <p:txBody>
          <a:bodyPr wrap="square" rtlCol="0">
            <a:spAutoFit/>
          </a:bodyPr>
          <a:lstStyle/>
          <a:p>
            <a:pPr>
              <a:spcAft>
                <a:spcPts val="500"/>
              </a:spcAft>
            </a:pPr>
            <a:r>
              <a:rPr lang="en-GB" sz="4000" b="1" dirty="0">
                <a:latin typeface="Chalkboard"/>
              </a:rPr>
              <a:t>Genesis</a:t>
            </a:r>
          </a:p>
          <a:p>
            <a:pPr>
              <a:spcAft>
                <a:spcPts val="500"/>
              </a:spcAft>
            </a:pPr>
            <a:r>
              <a:rPr lang="en-GB" sz="4000" b="1" dirty="0">
                <a:latin typeface="Chalkboard"/>
              </a:rPr>
              <a:t>Exodus</a:t>
            </a:r>
          </a:p>
          <a:p>
            <a:pPr>
              <a:spcAft>
                <a:spcPts val="500"/>
              </a:spcAft>
            </a:pPr>
            <a:r>
              <a:rPr lang="en-GB" sz="4000" b="1" dirty="0">
                <a:latin typeface="Chalkboard"/>
              </a:rPr>
              <a:t>Leviticus</a:t>
            </a:r>
          </a:p>
          <a:p>
            <a:pPr>
              <a:spcAft>
                <a:spcPts val="500"/>
              </a:spcAft>
            </a:pPr>
            <a:r>
              <a:rPr lang="en-GB" sz="4000" b="1" dirty="0">
                <a:latin typeface="Chalkboard"/>
              </a:rPr>
              <a:t>Numbers</a:t>
            </a:r>
          </a:p>
          <a:p>
            <a:pPr>
              <a:spcAft>
                <a:spcPts val="500"/>
              </a:spcAft>
            </a:pPr>
            <a:r>
              <a:rPr lang="en-GB" sz="4000" b="1" dirty="0">
                <a:latin typeface="Chalkboard"/>
              </a:rPr>
              <a:t>Deuteronomy</a:t>
            </a:r>
          </a:p>
        </p:txBody>
      </p:sp>
    </p:spTree>
    <p:extLst>
      <p:ext uri="{BB962C8B-B14F-4D97-AF65-F5344CB8AC3E}">
        <p14:creationId xmlns:p14="http://schemas.microsoft.com/office/powerpoint/2010/main" val="218251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27584" y="134226"/>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1267544" y="932561"/>
            <a:ext cx="3304456"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Joshua    </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Judges    </a:t>
            </a: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Ruth      </a:t>
            </a: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1 Samuel  </a:t>
            </a:r>
            <a:endParaRPr lang="en-GB" sz="2400" kern="0" dirty="0">
              <a:solidFill>
                <a:srgbClr val="333333"/>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2 Samuel   </a:t>
            </a: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928219B8-892A-A28E-E38B-DB8AFB088C9C}"/>
              </a:ext>
            </a:extLst>
          </p:cNvPr>
          <p:cNvSpPr txBox="1">
            <a:spLocks/>
          </p:cNvSpPr>
          <p:nvPr/>
        </p:nvSpPr>
        <p:spPr bwMode="auto">
          <a:xfrm>
            <a:off x="3034545" y="1017823"/>
            <a:ext cx="6400800"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جاشوا</a:t>
            </a:r>
            <a:r>
              <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یەشوع</a:t>
            </a:r>
            <a:endPar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noProof="0" dirty="0">
                <a:ln>
                  <a:noFill/>
                </a:ln>
                <a:solidFill>
                  <a:srgbClr val="333333"/>
                </a:solidFill>
                <a:effectLst/>
                <a:uLnTx/>
                <a:uFillTx/>
                <a:latin typeface="Arial" panose="020B0604020202020204" pitchFamily="34" charset="0"/>
              </a:rPr>
              <a:t>داوران</a:t>
            </a:r>
            <a:r>
              <a:rPr kumimoji="0" lang="en-GB" sz="2400" i="0" u="none" strike="noStrike" kern="0" cap="none" spc="0" normalizeH="0" noProof="0" dirty="0">
                <a:ln>
                  <a:noFill/>
                </a:ln>
                <a:solidFill>
                  <a:srgbClr val="333333"/>
                </a:solidFill>
                <a:effectLst/>
                <a:uLnTx/>
                <a:uFillTx/>
                <a:latin typeface="Arial" panose="020B0604020202020204" pitchFamily="34" charset="0"/>
              </a:rPr>
              <a:t>     </a:t>
            </a:r>
            <a:r>
              <a:rPr kumimoji="0" lang="fa-IR" sz="2400" i="0" u="none" strike="noStrike" kern="0" cap="none" spc="0" normalizeH="0" noProof="0" dirty="0">
                <a:ln>
                  <a:noFill/>
                </a:ln>
                <a:solidFill>
                  <a:srgbClr val="333333"/>
                </a:solidFill>
                <a:effectLst/>
                <a:uLnTx/>
                <a:uFillTx/>
                <a:latin typeface="Arial" panose="020B0604020202020204" pitchFamily="34" charset="0"/>
              </a:rPr>
              <a:t>ڕابەران </a:t>
            </a:r>
            <a:endParaRPr kumimoji="0" lang="en-GB" sz="2400" i="0" u="none" strike="noStrike" kern="0" cap="none" spc="0" normalizeH="0" noProof="0" dirty="0">
              <a:ln>
                <a:noFill/>
              </a:ln>
              <a:solidFill>
                <a:srgbClr val="333333"/>
              </a:solidFill>
              <a:effectLst/>
              <a:uLnTx/>
              <a:uFillTx/>
              <a:latin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روت</a:t>
            </a:r>
            <a:r>
              <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ڕائووس</a:t>
            </a: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ساموئل </a:t>
            </a:r>
            <a:r>
              <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 1    </a:t>
            </a: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یەکەم ساموئێل</a:t>
            </a:r>
            <a:endPar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ساموئل</a:t>
            </a:r>
            <a:r>
              <a:rPr kumimoji="0" lang="en-GB"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 2    </a:t>
            </a:r>
            <a:r>
              <a:rPr kumimoji="0" lang="fa-IR" sz="2400" i="0" u="none" strike="noStrike" kern="0" cap="none" spc="0" normalizeH="0" noProof="0" dirty="0">
                <a:ln>
                  <a:noFill/>
                </a:ln>
                <a:solidFill>
                  <a:srgbClr val="333333"/>
                </a:solidFill>
                <a:effectLst/>
                <a:uLnTx/>
                <a:uFillTx/>
                <a:latin typeface="Arial" panose="020B0604020202020204" pitchFamily="34" charset="0"/>
                <a:cs typeface="Arial" panose="020B0604020202020204" pitchFamily="34" charset="0"/>
              </a:rPr>
              <a:t>دووەم ساموێل</a:t>
            </a: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978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827584" y="1095102"/>
            <a:ext cx="3384376" cy="1963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1 Kings     </a:t>
            </a:r>
          </a:p>
          <a:p>
            <a:pPr lvl="0">
              <a:buClr>
                <a:srgbClr val="000000"/>
              </a:buClr>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2 Kings     </a:t>
            </a:r>
          </a:p>
          <a:p>
            <a:pPr lvl="0">
              <a:buClr>
                <a:srgbClr val="000000"/>
              </a:buClr>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1 Chronicles </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2 Chronicles</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lang="en-GB" sz="2400" kern="0" dirty="0">
              <a:solidFill>
                <a:srgbClr val="333333"/>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lang="en-GB" sz="2400" kern="0" dirty="0">
              <a:solidFill>
                <a:srgbClr val="333333"/>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lang="en-GB" sz="2400" kern="0" dirty="0">
              <a:solidFill>
                <a:srgbClr val="333333"/>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lang="en-GB" sz="2400" kern="0" dirty="0">
              <a:solidFill>
                <a:srgbClr val="333333"/>
              </a:solidFill>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D93FD501-A3DC-FC52-8751-7671E7276AC4}"/>
              </a:ext>
            </a:extLst>
          </p:cNvPr>
          <p:cNvSpPr txBox="1">
            <a:spLocks/>
          </p:cNvSpPr>
          <p:nvPr/>
        </p:nvSpPr>
        <p:spPr bwMode="auto">
          <a:xfrm>
            <a:off x="3995936" y="1200514"/>
            <a:ext cx="4248472" cy="1963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پادشاهان </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1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یەکەم پاشایان</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پادشاهان </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2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دووەم پاشایان</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تواریخ </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1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یەکەم پوختەی مێژوو</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واریخ </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2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دووەم پوختەی مێژوو</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303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56627"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1547624" y="882143"/>
            <a:ext cx="3809523"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Ezra</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Nehemiah</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Esther</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Job</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Psalms</a:t>
            </a: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E26EF188-5B02-C0B2-95F3-806A8730B045}"/>
              </a:ext>
            </a:extLst>
          </p:cNvPr>
          <p:cNvSpPr txBox="1">
            <a:spLocks/>
          </p:cNvSpPr>
          <p:nvPr/>
        </p:nvSpPr>
        <p:spPr bwMode="auto">
          <a:xfrm>
            <a:off x="4078901" y="1017255"/>
            <a:ext cx="3517475"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عِزرا</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عەزرا</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نحمیا</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نەحەمیا</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استر</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ئەستەر</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ایوب</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ئەیوب</a:t>
            </a:r>
            <a:endPar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ts val="3000"/>
              </a:spcBef>
              <a:spcAft>
                <a:spcPct val="0"/>
              </a:spcAft>
              <a:buClr>
                <a:srgbClr val="000000"/>
              </a:buClr>
              <a:buSzTx/>
              <a:buFont typeface="Century Gothic" pitchFamily="34" charset="0"/>
              <a:buNone/>
              <a:tabLst/>
              <a:defRPr/>
            </a:pP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مزامیر</a:t>
            </a:r>
            <a:r>
              <a:rPr kumimoji="0" lang="en-GB"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   </a:t>
            </a:r>
            <a:r>
              <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rPr>
              <a:t>زەبوورەکان</a:t>
            </a: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i="0" u="none" strike="noStrike" kern="0" cap="none" spc="0" normalizeH="0" baseline="0" noProof="0" dirty="0">
              <a:ln>
                <a:noFill/>
              </a:ln>
              <a:solidFill>
                <a:srgbClr val="333333"/>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782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56627"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762477" y="932561"/>
            <a:ext cx="3809523"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Proverbs</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Ecclesiastes</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Song of Solomon</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Isaiah</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Jeremiah</a:t>
            </a: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E26EF188-5B02-C0B2-95F3-806A8730B045}"/>
              </a:ext>
            </a:extLst>
          </p:cNvPr>
          <p:cNvSpPr txBox="1">
            <a:spLocks/>
          </p:cNvSpPr>
          <p:nvPr/>
        </p:nvSpPr>
        <p:spPr bwMode="auto">
          <a:xfrm>
            <a:off x="4248944" y="1103084"/>
            <a:ext cx="4608511"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عامثال</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پەندەکانی سلێمان</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en-GB" sz="2400" kern="0" dirty="0">
                <a:solidFill>
                  <a:srgbClr val="333333"/>
                </a:solidFill>
                <a:latin typeface="Arial" panose="020B0604020202020204" pitchFamily="34" charset="0"/>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جامعه</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ژیرمه‌ندی</a:t>
            </a:r>
            <a:r>
              <a:rPr lang="en-GB" sz="2400" kern="0" dirty="0">
                <a:solidFill>
                  <a:srgbClr val="333333"/>
                </a:solidFill>
                <a:latin typeface="Arial" panose="020B0604020202020204" pitchFamily="34" charset="0"/>
                <a:cs typeface="Arial" panose="020B0604020202020204" pitchFamily="34" charset="0"/>
              </a:rPr>
              <a:t>    </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غزل غزلها</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گۆرانی گۆرانییه‌كان</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اشعیا</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ئیشایا</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ارمیا</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یه‌رمیا</a:t>
            </a: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6845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56627" y="94972"/>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English Bible books</a:t>
            </a:r>
          </a:p>
        </p:txBody>
      </p:sp>
      <p:sp>
        <p:nvSpPr>
          <p:cNvPr id="12" name="Subtitle 2"/>
          <p:cNvSpPr txBox="1">
            <a:spLocks/>
          </p:cNvSpPr>
          <p:nvPr/>
        </p:nvSpPr>
        <p:spPr bwMode="auto">
          <a:xfrm>
            <a:off x="962709" y="870357"/>
            <a:ext cx="3809523"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Lamentations</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Ezekiel</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Daniel</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Hosea</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a:ln>
                  <a:noFill/>
                </a:ln>
                <a:solidFill>
                  <a:srgbClr val="333333"/>
                </a:solidFill>
                <a:effectLst/>
                <a:uLnTx/>
                <a:uFillTx/>
                <a:latin typeface="Chalkboard"/>
                <a:ea typeface="+mn-ea"/>
                <a:cs typeface="+mn-cs"/>
              </a:rPr>
              <a:t>Joel</a:t>
            </a: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390656" y="4763570"/>
            <a:ext cx="129614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130222</a:t>
            </a:r>
          </a:p>
        </p:txBody>
      </p:sp>
      <p:sp>
        <p:nvSpPr>
          <p:cNvPr id="9" name="Subtitle 2">
            <a:extLst>
              <a:ext uri="{FF2B5EF4-FFF2-40B4-BE49-F238E27FC236}">
                <a16:creationId xmlns:a16="http://schemas.microsoft.com/office/drawing/2014/main" id="{E26EF188-5B02-C0B2-95F3-806A8730B045}"/>
              </a:ext>
            </a:extLst>
          </p:cNvPr>
          <p:cNvSpPr txBox="1">
            <a:spLocks/>
          </p:cNvSpPr>
          <p:nvPr/>
        </p:nvSpPr>
        <p:spPr bwMode="auto">
          <a:xfrm>
            <a:off x="4427984" y="1048925"/>
            <a:ext cx="4320480" cy="196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عمراثی ارمیا</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شینه‌كانی یه‌رمیا</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حزقیال</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حزقیێل</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دانیال</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دانیال</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هوشع</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هۆشه‌ع</a:t>
            </a: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lvl="0">
              <a:spcBef>
                <a:spcPts val="3000"/>
              </a:spcBef>
              <a:buClr>
                <a:srgbClr val="000000"/>
              </a:buClr>
              <a:defRPr/>
            </a:pPr>
            <a:r>
              <a:rPr lang="fa-IR" sz="2400" kern="0" dirty="0">
                <a:solidFill>
                  <a:srgbClr val="333333"/>
                </a:solidFill>
                <a:latin typeface="Arial" panose="020B0604020202020204" pitchFamily="34" charset="0"/>
                <a:cs typeface="Arial" panose="020B0604020202020204" pitchFamily="34" charset="0"/>
              </a:rPr>
              <a:t>یوییل </a:t>
            </a:r>
            <a:r>
              <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rPr>
              <a:t>   </a:t>
            </a:r>
            <a:r>
              <a:rPr lang="fa-IR" sz="2400" kern="0" dirty="0">
                <a:solidFill>
                  <a:srgbClr val="333333"/>
                </a:solidFill>
                <a:latin typeface="Arial" panose="020B0604020202020204" pitchFamily="34" charset="0"/>
                <a:cs typeface="Arial" panose="020B0604020202020204" pitchFamily="34" charset="0"/>
              </a:rPr>
              <a:t>یۆئێل</a:t>
            </a: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fa-IR" sz="2400" b="0" i="0" u="none" strike="noStrike" kern="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8678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4030</TotalTime>
  <Words>470</Words>
  <Application>Microsoft Office PowerPoint</Application>
  <PresentationFormat>On-screen Show (16:9)</PresentationFormat>
  <Paragraphs>178</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 Unicode MS</vt:lpstr>
      <vt:lpstr>굴림</vt:lpstr>
      <vt:lpstr>Arial</vt:lpstr>
      <vt:lpstr>Calibri</vt:lpstr>
      <vt:lpstr>Century Gothic</vt:lpstr>
      <vt:lpstr>Chalkboard</vt: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 Cave</cp:lastModifiedBy>
  <cp:revision>226</cp:revision>
  <cp:lastPrinted>2022-08-13T15:04:34Z</cp:lastPrinted>
  <dcterms:created xsi:type="dcterms:W3CDTF">2020-04-16T13:12:45Z</dcterms:created>
  <dcterms:modified xsi:type="dcterms:W3CDTF">2024-02-06T15:57:20Z</dcterms:modified>
</cp:coreProperties>
</file>