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388" r:id="rId2"/>
    <p:sldId id="383" r:id="rId3"/>
    <p:sldId id="349" r:id="rId4"/>
    <p:sldId id="330" r:id="rId5"/>
    <p:sldId id="335" r:id="rId6"/>
    <p:sldId id="340" r:id="rId7"/>
    <p:sldId id="344" r:id="rId8"/>
    <p:sldId id="391" r:id="rId9"/>
    <p:sldId id="392" r:id="rId10"/>
    <p:sldId id="393" r:id="rId11"/>
    <p:sldId id="394" r:id="rId12"/>
    <p:sldId id="413" r:id="rId13"/>
    <p:sldId id="414" r:id="rId14"/>
  </p:sldIdLst>
  <p:sldSz cx="9144000" cy="5143500" type="screen16x9"/>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554" autoAdjust="0"/>
    <p:restoredTop sz="94660"/>
  </p:normalViewPr>
  <p:slideViewPr>
    <p:cSldViewPr>
      <p:cViewPr varScale="1">
        <p:scale>
          <a:sx n="138" d="100"/>
          <a:sy n="138" d="100"/>
        </p:scale>
        <p:origin x="354" y="126"/>
      </p:cViewPr>
      <p:guideLst>
        <p:guide orient="horz" pos="162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46F326A4-804C-4A9B-AEC9-A164EE5F15F5}" type="datetimeFigureOut">
              <a:rPr lang="en-GB" smtClean="0"/>
              <a:t>06/02/2024</a:t>
            </a:fld>
            <a:endParaRPr lang="en-GB"/>
          </a:p>
        </p:txBody>
      </p:sp>
      <p:sp>
        <p:nvSpPr>
          <p:cNvPr id="4" name="Slide Image Placeholder 3"/>
          <p:cNvSpPr>
            <a:spLocks noGrp="1" noRot="1" noChangeAspect="1"/>
          </p:cNvSpPr>
          <p:nvPr>
            <p:ph type="sldImg" idx="2"/>
          </p:nvPr>
        </p:nvSpPr>
        <p:spPr>
          <a:xfrm>
            <a:off x="26988" y="744538"/>
            <a:ext cx="6615112"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909" y="4715153"/>
            <a:ext cx="5335270" cy="446698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ADAC2654-9F2F-4EE6-8960-8A8F70BB0E0A}" type="slidenum">
              <a:rPr lang="en-GB" smtClean="0"/>
              <a:t>‹#›</a:t>
            </a:fld>
            <a:endParaRPr lang="en-GB"/>
          </a:p>
        </p:txBody>
      </p:sp>
    </p:spTree>
    <p:extLst>
      <p:ext uri="{BB962C8B-B14F-4D97-AF65-F5344CB8AC3E}">
        <p14:creationId xmlns:p14="http://schemas.microsoft.com/office/powerpoint/2010/main" val="2221470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31634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664058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Delete this slide if not appropriate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518832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Delete this slide if not appropriate</a:t>
            </a:r>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44462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78279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students if they know what is the first book of the Old Testament in English. They have a clue in having the Farsi and Sorani. If no one answers, put the English on and say it. Once someone or you have said the name, bring the name on and all practise saying the name in English. Continue with the other books in the same way.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8235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33727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287541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004765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7302474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26970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DAC2654-9F2F-4EE6-8960-8A8F70BB0E0A}"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875457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3074" name="Group 2"/>
          <p:cNvGrpSpPr>
            <a:grpSpLocks/>
          </p:cNvGrpSpPr>
          <p:nvPr/>
        </p:nvGrpSpPr>
        <p:grpSpPr bwMode="auto">
          <a:xfrm>
            <a:off x="0" y="0"/>
            <a:ext cx="9144000" cy="5143500"/>
            <a:chOff x="0" y="0"/>
            <a:chExt cx="5760" cy="4320"/>
          </a:xfrm>
        </p:grpSpPr>
        <p:sp>
          <p:nvSpPr>
            <p:cNvPr id="3075" name="Rectangle 3"/>
            <p:cNvSpPr>
              <a:spLocks noChangeArrowheads="1"/>
            </p:cNvSpPr>
            <p:nvPr/>
          </p:nvSpPr>
          <p:spPr bwMode="auto">
            <a:xfrm>
              <a:off x="1968" y="4224"/>
              <a:ext cx="3792" cy="96"/>
            </a:xfrm>
            <a:prstGeom prst="rect">
              <a:avLst/>
            </a:prstGeom>
            <a:gradFill rotWithShape="0">
              <a:gsLst>
                <a:gs pos="0">
                  <a:srgbClr val="EBD7FF"/>
                </a:gs>
                <a:gs pos="100000">
                  <a:srgbClr val="0099FF"/>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6" name="Rectangle 4"/>
            <p:cNvSpPr>
              <a:spLocks noChangeArrowheads="1"/>
            </p:cNvSpPr>
            <p:nvPr/>
          </p:nvSpPr>
          <p:spPr bwMode="auto">
            <a:xfrm>
              <a:off x="5520" y="1248"/>
              <a:ext cx="240" cy="2688"/>
            </a:xfrm>
            <a:prstGeom prst="rect">
              <a:avLst/>
            </a:prstGeom>
            <a:gradFill rotWithShape="0">
              <a:gsLst>
                <a:gs pos="0">
                  <a:srgbClr val="C1E7CE"/>
                </a:gs>
                <a:gs pos="100000">
                  <a:srgbClr val="33996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7" name="Rectangle 5"/>
            <p:cNvSpPr>
              <a:spLocks noChangeArrowheads="1"/>
            </p:cNvSpPr>
            <p:nvPr/>
          </p:nvSpPr>
          <p:spPr bwMode="auto">
            <a:xfrm>
              <a:off x="0" y="3312"/>
              <a:ext cx="288" cy="96"/>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8" name="Rectangle 6"/>
            <p:cNvSpPr>
              <a:spLocks noChangeArrowheads="1"/>
            </p:cNvSpPr>
            <p:nvPr/>
          </p:nvSpPr>
          <p:spPr bwMode="auto">
            <a:xfrm>
              <a:off x="0" y="3408"/>
              <a:ext cx="288" cy="912"/>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79" name="Rectangle 7"/>
            <p:cNvSpPr>
              <a:spLocks noChangeArrowheads="1"/>
            </p:cNvSpPr>
            <p:nvPr/>
          </p:nvSpPr>
          <p:spPr bwMode="auto">
            <a:xfrm>
              <a:off x="5520" y="0"/>
              <a:ext cx="240" cy="124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0" name="Rectangle 8"/>
            <p:cNvSpPr>
              <a:spLocks noChangeArrowheads="1"/>
            </p:cNvSpPr>
            <p:nvPr/>
          </p:nvSpPr>
          <p:spPr bwMode="auto">
            <a:xfrm>
              <a:off x="3600" y="0"/>
              <a:ext cx="1920" cy="192"/>
            </a:xfrm>
            <a:prstGeom prst="rect">
              <a:avLst/>
            </a:prstGeom>
            <a:solidFill>
              <a:srgbClr val="CAC9A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1" name="Rectangle 9"/>
            <p:cNvSpPr>
              <a:spLocks noChangeArrowheads="1"/>
            </p:cNvSpPr>
            <p:nvPr/>
          </p:nvSpPr>
          <p:spPr bwMode="auto">
            <a:xfrm>
              <a:off x="288" y="192"/>
              <a:ext cx="336" cy="480"/>
            </a:xfrm>
            <a:prstGeom prst="rect">
              <a:avLst/>
            </a:prstGeom>
            <a:solidFill>
              <a:schemeClr val="folHlink">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2" name="Rectangle 10"/>
            <p:cNvSpPr>
              <a:spLocks noChangeArrowheads="1"/>
            </p:cNvSpPr>
            <p:nvPr/>
          </p:nvSpPr>
          <p:spPr bwMode="auto">
            <a:xfrm>
              <a:off x="0" y="672"/>
              <a:ext cx="288" cy="2640"/>
            </a:xfrm>
            <a:prstGeom prst="rect">
              <a:avLst/>
            </a:prstGeom>
            <a:gradFill rotWithShape="0">
              <a:gsLst>
                <a:gs pos="0">
                  <a:srgbClr val="C1AE8F"/>
                </a:gs>
                <a:gs pos="100000">
                  <a:schemeClr val="bg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3" name="Rectangle 11"/>
            <p:cNvSpPr>
              <a:spLocks noChangeArrowheads="1"/>
            </p:cNvSpPr>
            <p:nvPr/>
          </p:nvSpPr>
          <p:spPr bwMode="auto">
            <a:xfrm>
              <a:off x="0" y="192"/>
              <a:ext cx="288" cy="48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4" name="Rectangle 12"/>
            <p:cNvSpPr>
              <a:spLocks noChangeArrowheads="1"/>
            </p:cNvSpPr>
            <p:nvPr/>
          </p:nvSpPr>
          <p:spPr bwMode="auto">
            <a:xfrm>
              <a:off x="0" y="0"/>
              <a:ext cx="624" cy="192"/>
            </a:xfrm>
            <a:prstGeom prst="rect">
              <a:avLst/>
            </a:prstGeom>
            <a:solidFill>
              <a:srgbClr val="99CC00"/>
            </a:solidFill>
            <a:ln w="190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5" name="Rectangle 13"/>
            <p:cNvSpPr>
              <a:spLocks noChangeArrowheads="1"/>
            </p:cNvSpPr>
            <p:nvPr/>
          </p:nvSpPr>
          <p:spPr bwMode="auto">
            <a:xfrm>
              <a:off x="624" y="0"/>
              <a:ext cx="2976" cy="192"/>
            </a:xfrm>
            <a:prstGeom prst="rect">
              <a:avLst/>
            </a:prstGeom>
            <a:solidFill>
              <a:schemeClr val="bg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3086" name="Line 14"/>
            <p:cNvSpPr>
              <a:spLocks noChangeShapeType="1"/>
            </p:cNvSpPr>
            <p:nvPr/>
          </p:nvSpPr>
          <p:spPr bwMode="auto">
            <a:xfrm flipV="1">
              <a:off x="288" y="192"/>
              <a:ext cx="0" cy="4128"/>
            </a:xfrm>
            <a:prstGeom prst="line">
              <a:avLst/>
            </a:prstGeom>
            <a:noFill/>
            <a:ln w="762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7" name="Line 15"/>
            <p:cNvSpPr>
              <a:spLocks noChangeShapeType="1"/>
            </p:cNvSpPr>
            <p:nvPr/>
          </p:nvSpPr>
          <p:spPr bwMode="auto">
            <a:xfrm>
              <a:off x="288" y="4224"/>
              <a:ext cx="5472" cy="0"/>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8" name="Line 16"/>
            <p:cNvSpPr>
              <a:spLocks noChangeShapeType="1"/>
            </p:cNvSpPr>
            <p:nvPr/>
          </p:nvSpPr>
          <p:spPr bwMode="auto">
            <a:xfrm flipV="1">
              <a:off x="5520" y="0"/>
              <a:ext cx="0" cy="4224"/>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89" name="Line 17"/>
            <p:cNvSpPr>
              <a:spLocks noChangeShapeType="1"/>
            </p:cNvSpPr>
            <p:nvPr/>
          </p:nvSpPr>
          <p:spPr bwMode="auto">
            <a:xfrm>
              <a:off x="0" y="192"/>
              <a:ext cx="5760" cy="0"/>
            </a:xfrm>
            <a:prstGeom prst="line">
              <a:avLst/>
            </a:prstGeom>
            <a:noFill/>
            <a:ln w="381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0" name="Line 18"/>
            <p:cNvSpPr>
              <a:spLocks noChangeShapeType="1"/>
            </p:cNvSpPr>
            <p:nvPr/>
          </p:nvSpPr>
          <p:spPr bwMode="auto">
            <a:xfrm flipH="1">
              <a:off x="3600" y="288"/>
              <a:ext cx="216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1" name="Line 19"/>
            <p:cNvSpPr>
              <a:spLocks noChangeShapeType="1"/>
            </p:cNvSpPr>
            <p:nvPr/>
          </p:nvSpPr>
          <p:spPr bwMode="auto">
            <a:xfrm flipV="1">
              <a:off x="3600" y="0"/>
              <a:ext cx="0" cy="288"/>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2" name="Line 20"/>
            <p:cNvSpPr>
              <a:spLocks noChangeShapeType="1"/>
            </p:cNvSpPr>
            <p:nvPr/>
          </p:nvSpPr>
          <p:spPr bwMode="auto">
            <a:xfrm>
              <a:off x="5520" y="1248"/>
              <a:ext cx="2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3" name="Line 21"/>
            <p:cNvSpPr>
              <a:spLocks noChangeShapeType="1"/>
            </p:cNvSpPr>
            <p:nvPr/>
          </p:nvSpPr>
          <p:spPr bwMode="auto">
            <a:xfrm>
              <a:off x="624" y="0"/>
              <a:ext cx="0" cy="67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4" name="Line 22"/>
            <p:cNvSpPr>
              <a:spLocks noChangeShapeType="1"/>
            </p:cNvSpPr>
            <p:nvPr/>
          </p:nvSpPr>
          <p:spPr bwMode="auto">
            <a:xfrm flipH="1">
              <a:off x="0" y="672"/>
              <a:ext cx="624"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5" name="Line 23"/>
            <p:cNvSpPr>
              <a:spLocks noChangeShapeType="1"/>
            </p:cNvSpPr>
            <p:nvPr/>
          </p:nvSpPr>
          <p:spPr bwMode="auto">
            <a:xfrm flipV="1">
              <a:off x="1680" y="3936"/>
              <a:ext cx="0" cy="384"/>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6" name="Line 24"/>
            <p:cNvSpPr>
              <a:spLocks noChangeShapeType="1"/>
            </p:cNvSpPr>
            <p:nvPr/>
          </p:nvSpPr>
          <p:spPr bwMode="auto">
            <a:xfrm>
              <a:off x="1680" y="3936"/>
              <a:ext cx="408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7" name="Line 25"/>
            <p:cNvSpPr>
              <a:spLocks noChangeShapeType="1"/>
            </p:cNvSpPr>
            <p:nvPr/>
          </p:nvSpPr>
          <p:spPr bwMode="auto">
            <a:xfrm flipH="1">
              <a:off x="0" y="3312"/>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098" name="Line 26"/>
            <p:cNvSpPr>
              <a:spLocks noChangeShapeType="1"/>
            </p:cNvSpPr>
            <p:nvPr/>
          </p:nvSpPr>
          <p:spPr bwMode="auto">
            <a:xfrm flipH="1">
              <a:off x="0" y="3408"/>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3099" name="Rectangle 27"/>
          <p:cNvSpPr>
            <a:spLocks noGrp="1" noChangeArrowheads="1"/>
          </p:cNvSpPr>
          <p:nvPr>
            <p:ph type="ctrTitle"/>
          </p:nvPr>
        </p:nvSpPr>
        <p:spPr>
          <a:xfrm>
            <a:off x="685800" y="1597819"/>
            <a:ext cx="7772400" cy="1102519"/>
          </a:xfrm>
        </p:spPr>
        <p:txBody>
          <a:bodyPr/>
          <a:lstStyle>
            <a:lvl1pPr>
              <a:defRPr/>
            </a:lvl1pPr>
          </a:lstStyle>
          <a:p>
            <a:pPr lvl="0"/>
            <a:r>
              <a:rPr lang="en-US" altLang="en-US" noProof="0"/>
              <a:t>Click to edit Master title style</a:t>
            </a:r>
            <a:endParaRPr lang="en-GB" altLang="en-US" noProof="0"/>
          </a:p>
        </p:txBody>
      </p:sp>
      <p:sp>
        <p:nvSpPr>
          <p:cNvPr id="3100" name="Rectangle 28"/>
          <p:cNvSpPr>
            <a:spLocks noGrp="1" noChangeArrowheads="1"/>
          </p:cNvSpPr>
          <p:nvPr>
            <p:ph type="subTitle" idx="1"/>
          </p:nvPr>
        </p:nvSpPr>
        <p:spPr>
          <a:xfrm>
            <a:off x="1371600" y="2914650"/>
            <a:ext cx="6400800" cy="1314450"/>
          </a:xfrm>
        </p:spPr>
        <p:txBody>
          <a:bodyPr/>
          <a:lstStyle>
            <a:lvl1pPr marL="0" indent="0" algn="ctr">
              <a:buFont typeface="Century Gothic" pitchFamily="34" charset="0"/>
              <a:buNone/>
              <a:defRPr sz="2800"/>
            </a:lvl1pPr>
          </a:lstStyle>
          <a:p>
            <a:pPr lvl="0"/>
            <a:r>
              <a:rPr lang="en-US" altLang="en-US" noProof="0"/>
              <a:t>Click to edit Master subtitle style</a:t>
            </a:r>
            <a:endParaRPr lang="en-GB" altLang="en-US" noProof="0"/>
          </a:p>
        </p:txBody>
      </p:sp>
      <p:sp>
        <p:nvSpPr>
          <p:cNvPr id="3104" name="Rectangle 32"/>
          <p:cNvSpPr>
            <a:spLocks noGrp="1" noChangeArrowheads="1"/>
          </p:cNvSpPr>
          <p:nvPr>
            <p:ph type="dt" sz="half" idx="2"/>
          </p:nvPr>
        </p:nvSpPr>
        <p:spPr/>
        <p:txBody>
          <a:bodyPr/>
          <a:lstStyle>
            <a:lvl1pPr>
              <a:defRPr/>
            </a:lvl1pPr>
          </a:lstStyle>
          <a:p>
            <a:fld id="{39CD01C0-3396-41ED-B37B-77861CC24815}" type="datetime1">
              <a:rPr lang="en-GB" smtClean="0"/>
              <a:t>06/02/2024</a:t>
            </a:fld>
            <a:endParaRPr lang="en-GB"/>
          </a:p>
        </p:txBody>
      </p:sp>
      <p:sp>
        <p:nvSpPr>
          <p:cNvPr id="3105" name="Rectangle 33"/>
          <p:cNvSpPr>
            <a:spLocks noGrp="1" noChangeArrowheads="1"/>
          </p:cNvSpPr>
          <p:nvPr>
            <p:ph type="ftr" sz="quarter" idx="3"/>
          </p:nvPr>
        </p:nvSpPr>
        <p:spPr/>
        <p:txBody>
          <a:bodyPr/>
          <a:lstStyle>
            <a:lvl1pPr>
              <a:defRPr/>
            </a:lvl1pPr>
          </a:lstStyle>
          <a:p>
            <a:r>
              <a:rPr lang="en-GB"/>
              <a:t>understandyourbible.org/practise-english</a:t>
            </a:r>
          </a:p>
        </p:txBody>
      </p:sp>
      <p:sp>
        <p:nvSpPr>
          <p:cNvPr id="3106" name="Rectangle 34"/>
          <p:cNvSpPr>
            <a:spLocks noGrp="1" noChangeArrowheads="1"/>
          </p:cNvSpPr>
          <p:nvPr>
            <p:ph type="sldNum" sz="quarter" idx="4"/>
          </p:nvPr>
        </p:nvSpPr>
        <p:spPr>
          <a:xfrm>
            <a:off x="6553200" y="4698207"/>
            <a:ext cx="2133600" cy="288131"/>
          </a:xfrm>
        </p:spPr>
        <p:txBody>
          <a:bodyPr/>
          <a:lstStyle>
            <a:lvl1pPr>
              <a:defRPr/>
            </a:lvl1pPr>
          </a:lstStyle>
          <a:p>
            <a:fld id="{63C520B5-213A-4CB4-BF22-D563061A5350}"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278B98C0-9DC7-4CD8-88AF-B5646E2A0C77}"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8367976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A7C656A8-F4A1-4C31-9D32-EE4D7399F2CF}"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023245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fld id="{24604873-1E12-44D1-96A5-04AC992CF46A}"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5309996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C5322723-C4F9-45F2-A940-CF594F2CF843}" type="datetime1">
              <a:rPr lang="en-GB" smtClean="0"/>
              <a:t>06/02/2024</a:t>
            </a:fld>
            <a:endParaRPr lang="en-GB"/>
          </a:p>
        </p:txBody>
      </p:sp>
      <p:sp>
        <p:nvSpPr>
          <p:cNvPr id="5" name="Footer Placeholder 4"/>
          <p:cNvSpPr>
            <a:spLocks noGrp="1"/>
          </p:cNvSpPr>
          <p:nvPr>
            <p:ph type="ftr" sz="quarter" idx="11"/>
          </p:nvPr>
        </p:nvSpPr>
        <p:spPr/>
        <p:txBody>
          <a:bodyPr/>
          <a:lstStyle>
            <a:lvl1pPr>
              <a:defRPr/>
            </a:lvl1pPr>
          </a:lstStyle>
          <a:p>
            <a:r>
              <a:rPr lang="en-GB"/>
              <a:t>understandyourbible.org/practise-english</a:t>
            </a:r>
          </a:p>
        </p:txBody>
      </p:sp>
      <p:sp>
        <p:nvSpPr>
          <p:cNvPr id="6" name="Slide Number Placeholder 5"/>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15770861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fld id="{406BE912-B7AD-4D5B-90EB-0D5CE671B3C2}"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r>
              <a:rPr lang="en-GB"/>
              <a:t>understandyourbible.org/practise-english</a:t>
            </a:r>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022266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fld id="{246C2E9A-573F-4156-AADE-786E621DDD99}" type="datetime1">
              <a:rPr lang="en-GB" smtClean="0"/>
              <a:t>06/02/2024</a:t>
            </a:fld>
            <a:endParaRPr lang="en-GB"/>
          </a:p>
        </p:txBody>
      </p:sp>
      <p:sp>
        <p:nvSpPr>
          <p:cNvPr id="8" name="Footer Placeholder 7"/>
          <p:cNvSpPr>
            <a:spLocks noGrp="1"/>
          </p:cNvSpPr>
          <p:nvPr>
            <p:ph type="ftr" sz="quarter" idx="11"/>
          </p:nvPr>
        </p:nvSpPr>
        <p:spPr/>
        <p:txBody>
          <a:bodyPr/>
          <a:lstStyle>
            <a:lvl1pPr>
              <a:defRPr/>
            </a:lvl1pPr>
          </a:lstStyle>
          <a:p>
            <a:r>
              <a:rPr lang="en-GB"/>
              <a:t>understandyourbible.org/practise-english</a:t>
            </a:r>
          </a:p>
        </p:txBody>
      </p:sp>
      <p:sp>
        <p:nvSpPr>
          <p:cNvPr id="9" name="Slide Number Placeholder 8"/>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99983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fld id="{AB79769D-1068-4CED-A53C-AC77C2DA9E12}" type="datetime1">
              <a:rPr lang="en-GB" smtClean="0"/>
              <a:t>06/02/2024</a:t>
            </a:fld>
            <a:endParaRPr lang="en-GB"/>
          </a:p>
        </p:txBody>
      </p:sp>
      <p:sp>
        <p:nvSpPr>
          <p:cNvPr id="4" name="Footer Placeholder 3"/>
          <p:cNvSpPr>
            <a:spLocks noGrp="1"/>
          </p:cNvSpPr>
          <p:nvPr>
            <p:ph type="ftr" sz="quarter" idx="11"/>
          </p:nvPr>
        </p:nvSpPr>
        <p:spPr/>
        <p:txBody>
          <a:bodyPr/>
          <a:lstStyle>
            <a:lvl1pPr>
              <a:defRPr/>
            </a:lvl1pPr>
          </a:lstStyle>
          <a:p>
            <a:r>
              <a:rPr lang="en-GB"/>
              <a:t>understandyourbible.org/practise-english</a:t>
            </a:r>
          </a:p>
        </p:txBody>
      </p:sp>
      <p:sp>
        <p:nvSpPr>
          <p:cNvPr id="5" name="Slide Number Placeholder 4"/>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23591191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F3A3EBAD-A1DD-4A82-899B-6A8A5C427BB1}" type="datetime1">
              <a:rPr lang="en-GB" smtClean="0"/>
              <a:t>06/02/2024</a:t>
            </a:fld>
            <a:endParaRPr lang="en-GB"/>
          </a:p>
        </p:txBody>
      </p:sp>
      <p:sp>
        <p:nvSpPr>
          <p:cNvPr id="3" name="Footer Placeholder 2"/>
          <p:cNvSpPr>
            <a:spLocks noGrp="1"/>
          </p:cNvSpPr>
          <p:nvPr>
            <p:ph type="ftr" sz="quarter" idx="11"/>
          </p:nvPr>
        </p:nvSpPr>
        <p:spPr/>
        <p:txBody>
          <a:bodyPr/>
          <a:lstStyle>
            <a:lvl1pPr>
              <a:defRPr/>
            </a:lvl1pPr>
          </a:lstStyle>
          <a:p>
            <a:r>
              <a:rPr lang="en-GB"/>
              <a:t>understandyourbible.org/practise-english</a:t>
            </a:r>
          </a:p>
        </p:txBody>
      </p:sp>
      <p:sp>
        <p:nvSpPr>
          <p:cNvPr id="4" name="Slide Number Placeholder 3"/>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41866832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F4D06980-3217-49BE-AE4F-569967ADC07C}"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r>
              <a:rPr lang="en-GB"/>
              <a:t>understandyourbible.org/practise-english</a:t>
            </a:r>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40858732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854453AF-1BF6-4341-ACD4-F612F87CF233}" type="datetime1">
              <a:rPr lang="en-GB" smtClean="0"/>
              <a:t>06/02/2024</a:t>
            </a:fld>
            <a:endParaRPr lang="en-GB"/>
          </a:p>
        </p:txBody>
      </p:sp>
      <p:sp>
        <p:nvSpPr>
          <p:cNvPr id="6" name="Footer Placeholder 5"/>
          <p:cNvSpPr>
            <a:spLocks noGrp="1"/>
          </p:cNvSpPr>
          <p:nvPr>
            <p:ph type="ftr" sz="quarter" idx="11"/>
          </p:nvPr>
        </p:nvSpPr>
        <p:spPr/>
        <p:txBody>
          <a:bodyPr/>
          <a:lstStyle>
            <a:lvl1pPr>
              <a:defRPr/>
            </a:lvl1pPr>
          </a:lstStyle>
          <a:p>
            <a:r>
              <a:rPr lang="en-GB"/>
              <a:t>understandyourbible.org/practise-english</a:t>
            </a:r>
          </a:p>
        </p:txBody>
      </p:sp>
      <p:sp>
        <p:nvSpPr>
          <p:cNvPr id="7" name="Slide Number Placeholder 6"/>
          <p:cNvSpPr>
            <a:spLocks noGrp="1"/>
          </p:cNvSpPr>
          <p:nvPr>
            <p:ph type="sldNum" sz="quarter" idx="12"/>
          </p:nvPr>
        </p:nvSpPr>
        <p:spPr/>
        <p:txBody>
          <a:bodyPr/>
          <a:lstStyle>
            <a:lvl1pPr>
              <a:defRPr/>
            </a:lvl1pPr>
          </a:lstStyle>
          <a:p>
            <a:fld id="{63C520B5-213A-4CB4-BF22-D563061A5350}" type="slidenum">
              <a:rPr lang="en-GB" smtClean="0"/>
              <a:t>‹#›</a:t>
            </a:fld>
            <a:endParaRPr lang="en-GB"/>
          </a:p>
        </p:txBody>
      </p:sp>
    </p:spTree>
    <p:extLst>
      <p:ext uri="{BB962C8B-B14F-4D97-AF65-F5344CB8AC3E}">
        <p14:creationId xmlns:p14="http://schemas.microsoft.com/office/powerpoint/2010/main" val="35181062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FFFCC"/>
            </a:gs>
            <a:gs pos="100000">
              <a:schemeClr val="bg1"/>
            </a:gs>
          </a:gsLst>
          <a:lin ang="5400000" scaled="1"/>
        </a:gradFill>
        <a:effectLst/>
      </p:bgPr>
    </p:bg>
    <p:spTree>
      <p:nvGrpSpPr>
        <p:cNvPr id="1" name=""/>
        <p:cNvGrpSpPr/>
        <p:nvPr/>
      </p:nvGrpSpPr>
      <p:grpSpPr>
        <a:xfrm>
          <a:off x="0" y="0"/>
          <a:ext cx="0" cy="0"/>
          <a:chOff x="0" y="0"/>
          <a:chExt cx="0" cy="0"/>
        </a:xfrm>
      </p:grpSpPr>
      <p:grpSp>
        <p:nvGrpSpPr>
          <p:cNvPr id="1031" name="Group 7"/>
          <p:cNvGrpSpPr>
            <a:grpSpLocks/>
          </p:cNvGrpSpPr>
          <p:nvPr/>
        </p:nvGrpSpPr>
        <p:grpSpPr bwMode="auto">
          <a:xfrm>
            <a:off x="0" y="0"/>
            <a:ext cx="9144000" cy="5143500"/>
            <a:chOff x="0" y="0"/>
            <a:chExt cx="5760" cy="4320"/>
          </a:xfrm>
        </p:grpSpPr>
        <p:sp>
          <p:nvSpPr>
            <p:cNvPr id="1032" name="Rectangle 8"/>
            <p:cNvSpPr>
              <a:spLocks noChangeArrowheads="1"/>
            </p:cNvSpPr>
            <p:nvPr/>
          </p:nvSpPr>
          <p:spPr bwMode="auto">
            <a:xfrm>
              <a:off x="1968" y="4224"/>
              <a:ext cx="3792" cy="96"/>
            </a:xfrm>
            <a:prstGeom prst="rect">
              <a:avLst/>
            </a:prstGeom>
            <a:gradFill rotWithShape="0">
              <a:gsLst>
                <a:gs pos="0">
                  <a:srgbClr val="EBD7FF"/>
                </a:gs>
                <a:gs pos="100000">
                  <a:srgbClr val="0099FF"/>
                </a:gs>
              </a:gsLst>
              <a:lin ang="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3" name="Rectangle 9"/>
            <p:cNvSpPr>
              <a:spLocks noChangeArrowheads="1"/>
            </p:cNvSpPr>
            <p:nvPr/>
          </p:nvSpPr>
          <p:spPr bwMode="auto">
            <a:xfrm>
              <a:off x="5520" y="1248"/>
              <a:ext cx="240" cy="2688"/>
            </a:xfrm>
            <a:prstGeom prst="rect">
              <a:avLst/>
            </a:prstGeom>
            <a:gradFill rotWithShape="0">
              <a:gsLst>
                <a:gs pos="0">
                  <a:srgbClr val="C1E7CE"/>
                </a:gs>
                <a:gs pos="100000">
                  <a:srgbClr val="339966"/>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4" name="Rectangle 10"/>
            <p:cNvSpPr>
              <a:spLocks noChangeArrowheads="1"/>
            </p:cNvSpPr>
            <p:nvPr/>
          </p:nvSpPr>
          <p:spPr bwMode="auto">
            <a:xfrm>
              <a:off x="0" y="3312"/>
              <a:ext cx="288" cy="96"/>
            </a:xfrm>
            <a:prstGeom prst="rect">
              <a:avLst/>
            </a:prstGeom>
            <a:solidFill>
              <a:schemeClr val="accent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5" name="Rectangle 11"/>
            <p:cNvSpPr>
              <a:spLocks noChangeArrowheads="1"/>
            </p:cNvSpPr>
            <p:nvPr/>
          </p:nvSpPr>
          <p:spPr bwMode="auto">
            <a:xfrm>
              <a:off x="0" y="3408"/>
              <a:ext cx="288" cy="912"/>
            </a:xfrm>
            <a:prstGeom prst="rect">
              <a:avLst/>
            </a:prstGeom>
            <a:solidFill>
              <a:srgbClr val="DDDDDD"/>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6" name="Rectangle 12"/>
            <p:cNvSpPr>
              <a:spLocks noChangeArrowheads="1"/>
            </p:cNvSpPr>
            <p:nvPr/>
          </p:nvSpPr>
          <p:spPr bwMode="auto">
            <a:xfrm>
              <a:off x="5520" y="0"/>
              <a:ext cx="240" cy="1248"/>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7" name="Rectangle 13"/>
            <p:cNvSpPr>
              <a:spLocks noChangeArrowheads="1"/>
            </p:cNvSpPr>
            <p:nvPr/>
          </p:nvSpPr>
          <p:spPr bwMode="auto">
            <a:xfrm>
              <a:off x="3600" y="0"/>
              <a:ext cx="1920" cy="192"/>
            </a:xfrm>
            <a:prstGeom prst="rect">
              <a:avLst/>
            </a:prstGeom>
            <a:solidFill>
              <a:srgbClr val="CAC9AA"/>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8" name="Rectangle 14"/>
            <p:cNvSpPr>
              <a:spLocks noChangeArrowheads="1"/>
            </p:cNvSpPr>
            <p:nvPr/>
          </p:nvSpPr>
          <p:spPr bwMode="auto">
            <a:xfrm>
              <a:off x="288" y="192"/>
              <a:ext cx="336" cy="480"/>
            </a:xfrm>
            <a:prstGeom prst="rect">
              <a:avLst/>
            </a:prstGeom>
            <a:solidFill>
              <a:schemeClr val="folHlink">
                <a:alpha val="50000"/>
              </a:schemeClr>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39" name="Rectangle 15"/>
            <p:cNvSpPr>
              <a:spLocks noChangeArrowheads="1"/>
            </p:cNvSpPr>
            <p:nvPr/>
          </p:nvSpPr>
          <p:spPr bwMode="auto">
            <a:xfrm>
              <a:off x="0" y="672"/>
              <a:ext cx="288" cy="2640"/>
            </a:xfrm>
            <a:prstGeom prst="rect">
              <a:avLst/>
            </a:prstGeom>
            <a:gradFill rotWithShape="0">
              <a:gsLst>
                <a:gs pos="0">
                  <a:srgbClr val="C1AE8F"/>
                </a:gs>
                <a:gs pos="100000">
                  <a:schemeClr val="bg1"/>
                </a:gs>
              </a:gsLst>
              <a:lin ang="54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0" name="Rectangle 16"/>
            <p:cNvSpPr>
              <a:spLocks noChangeArrowheads="1"/>
            </p:cNvSpPr>
            <p:nvPr/>
          </p:nvSpPr>
          <p:spPr bwMode="auto">
            <a:xfrm>
              <a:off x="0" y="192"/>
              <a:ext cx="288" cy="480"/>
            </a:xfrm>
            <a:prstGeom prst="rect">
              <a:avLst/>
            </a:prstGeom>
            <a:solidFill>
              <a:schemeClr val="bg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1" name="Rectangle 17"/>
            <p:cNvSpPr>
              <a:spLocks noChangeArrowheads="1"/>
            </p:cNvSpPr>
            <p:nvPr/>
          </p:nvSpPr>
          <p:spPr bwMode="auto">
            <a:xfrm>
              <a:off x="0" y="0"/>
              <a:ext cx="624" cy="192"/>
            </a:xfrm>
            <a:prstGeom prst="rect">
              <a:avLst/>
            </a:prstGeom>
            <a:solidFill>
              <a:srgbClr val="99CC00"/>
            </a:solidFill>
            <a:ln w="19050">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2" name="Rectangle 18"/>
            <p:cNvSpPr>
              <a:spLocks noChangeArrowheads="1"/>
            </p:cNvSpPr>
            <p:nvPr/>
          </p:nvSpPr>
          <p:spPr bwMode="auto">
            <a:xfrm>
              <a:off x="624" y="0"/>
              <a:ext cx="2976" cy="192"/>
            </a:xfrm>
            <a:prstGeom prst="rect">
              <a:avLst/>
            </a:prstGeom>
            <a:solidFill>
              <a:schemeClr val="bg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kumimoji="1" lang="en-US" altLang="en-US" sz="2400">
                <a:latin typeface="굴림" pitchFamily="50" charset="-127"/>
              </a:endParaRPr>
            </a:p>
          </p:txBody>
        </p:sp>
        <p:sp>
          <p:nvSpPr>
            <p:cNvPr id="1043" name="Line 19"/>
            <p:cNvSpPr>
              <a:spLocks noChangeShapeType="1"/>
            </p:cNvSpPr>
            <p:nvPr/>
          </p:nvSpPr>
          <p:spPr bwMode="auto">
            <a:xfrm flipV="1">
              <a:off x="288" y="192"/>
              <a:ext cx="0" cy="4128"/>
            </a:xfrm>
            <a:prstGeom prst="line">
              <a:avLst/>
            </a:prstGeom>
            <a:noFill/>
            <a:ln w="762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4" name="Line 20"/>
            <p:cNvSpPr>
              <a:spLocks noChangeShapeType="1"/>
            </p:cNvSpPr>
            <p:nvPr/>
          </p:nvSpPr>
          <p:spPr bwMode="auto">
            <a:xfrm>
              <a:off x="288" y="4224"/>
              <a:ext cx="5472" cy="0"/>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5" name="Line 21"/>
            <p:cNvSpPr>
              <a:spLocks noChangeShapeType="1"/>
            </p:cNvSpPr>
            <p:nvPr/>
          </p:nvSpPr>
          <p:spPr bwMode="auto">
            <a:xfrm flipV="1">
              <a:off x="5520" y="0"/>
              <a:ext cx="0" cy="4224"/>
            </a:xfrm>
            <a:prstGeom prst="line">
              <a:avLst/>
            </a:prstGeom>
            <a:noFill/>
            <a:ln w="571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6" name="Line 22"/>
            <p:cNvSpPr>
              <a:spLocks noChangeShapeType="1"/>
            </p:cNvSpPr>
            <p:nvPr/>
          </p:nvSpPr>
          <p:spPr bwMode="auto">
            <a:xfrm>
              <a:off x="0" y="192"/>
              <a:ext cx="5760" cy="0"/>
            </a:xfrm>
            <a:prstGeom prst="line">
              <a:avLst/>
            </a:prstGeom>
            <a:noFill/>
            <a:ln w="3810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7" name="Line 23"/>
            <p:cNvSpPr>
              <a:spLocks noChangeShapeType="1"/>
            </p:cNvSpPr>
            <p:nvPr/>
          </p:nvSpPr>
          <p:spPr bwMode="auto">
            <a:xfrm flipH="1">
              <a:off x="3600" y="288"/>
              <a:ext cx="216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8" name="Line 24"/>
            <p:cNvSpPr>
              <a:spLocks noChangeShapeType="1"/>
            </p:cNvSpPr>
            <p:nvPr/>
          </p:nvSpPr>
          <p:spPr bwMode="auto">
            <a:xfrm flipV="1">
              <a:off x="3600" y="0"/>
              <a:ext cx="0" cy="288"/>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49" name="Line 25"/>
            <p:cNvSpPr>
              <a:spLocks noChangeShapeType="1"/>
            </p:cNvSpPr>
            <p:nvPr/>
          </p:nvSpPr>
          <p:spPr bwMode="auto">
            <a:xfrm>
              <a:off x="5520" y="1248"/>
              <a:ext cx="240" cy="0"/>
            </a:xfrm>
            <a:prstGeom prst="line">
              <a:avLst/>
            </a:prstGeom>
            <a:noFill/>
            <a:ln w="2857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0" name="Line 26"/>
            <p:cNvSpPr>
              <a:spLocks noChangeShapeType="1"/>
            </p:cNvSpPr>
            <p:nvPr/>
          </p:nvSpPr>
          <p:spPr bwMode="auto">
            <a:xfrm>
              <a:off x="624" y="0"/>
              <a:ext cx="0" cy="672"/>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1" name="Line 27"/>
            <p:cNvSpPr>
              <a:spLocks noChangeShapeType="1"/>
            </p:cNvSpPr>
            <p:nvPr/>
          </p:nvSpPr>
          <p:spPr bwMode="auto">
            <a:xfrm flipH="1">
              <a:off x="0" y="672"/>
              <a:ext cx="624"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2" name="Line 28"/>
            <p:cNvSpPr>
              <a:spLocks noChangeShapeType="1"/>
            </p:cNvSpPr>
            <p:nvPr/>
          </p:nvSpPr>
          <p:spPr bwMode="auto">
            <a:xfrm flipV="1">
              <a:off x="1680" y="3936"/>
              <a:ext cx="0" cy="384"/>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3" name="Line 29"/>
            <p:cNvSpPr>
              <a:spLocks noChangeShapeType="1"/>
            </p:cNvSpPr>
            <p:nvPr/>
          </p:nvSpPr>
          <p:spPr bwMode="auto">
            <a:xfrm>
              <a:off x="1680" y="3936"/>
              <a:ext cx="4080" cy="0"/>
            </a:xfrm>
            <a:prstGeom prst="line">
              <a:avLst/>
            </a:prstGeom>
            <a:noFill/>
            <a:ln w="19050">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4" name="Line 30"/>
            <p:cNvSpPr>
              <a:spLocks noChangeShapeType="1"/>
            </p:cNvSpPr>
            <p:nvPr/>
          </p:nvSpPr>
          <p:spPr bwMode="auto">
            <a:xfrm flipH="1">
              <a:off x="0" y="3312"/>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55" name="Line 31"/>
            <p:cNvSpPr>
              <a:spLocks noChangeShapeType="1"/>
            </p:cNvSpPr>
            <p:nvPr/>
          </p:nvSpPr>
          <p:spPr bwMode="auto">
            <a:xfrm flipH="1">
              <a:off x="0" y="3408"/>
              <a:ext cx="288" cy="0"/>
            </a:xfrm>
            <a:prstGeom prst="line">
              <a:avLst/>
            </a:prstGeom>
            <a:noFill/>
            <a:ln w="2857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1026" name="Rectangle 2"/>
          <p:cNvSpPr>
            <a:spLocks noGrp="1" noChangeArrowheads="1"/>
          </p:cNvSpPr>
          <p:nvPr>
            <p:ph type="title"/>
          </p:nvPr>
        </p:nvSpPr>
        <p:spPr bwMode="auto">
          <a:xfrm>
            <a:off x="914400" y="205979"/>
            <a:ext cx="77724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102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GB" altLang="en-US"/>
          </a:p>
        </p:txBody>
      </p:sp>
      <p:sp>
        <p:nvSpPr>
          <p:cNvPr id="1028" name="Rectangle 4"/>
          <p:cNvSpPr>
            <a:spLocks noGrp="1" noChangeArrowheads="1"/>
          </p:cNvSpPr>
          <p:nvPr>
            <p:ph type="dt" sz="half" idx="2"/>
          </p:nvPr>
        </p:nvSpPr>
        <p:spPr bwMode="auto">
          <a:xfrm>
            <a:off x="457200" y="4698207"/>
            <a:ext cx="2133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solidFill>
                  <a:schemeClr val="bg2"/>
                </a:solidFill>
              </a:defRPr>
            </a:lvl1pPr>
          </a:lstStyle>
          <a:p>
            <a:fld id="{334BDC90-7BE8-4757-9E4D-4195CC63C096}" type="datetime1">
              <a:rPr lang="en-GB" smtClean="0"/>
              <a:t>06/02/2024</a:t>
            </a:fld>
            <a:endParaRPr lang="en-GB"/>
          </a:p>
        </p:txBody>
      </p:sp>
      <p:sp>
        <p:nvSpPr>
          <p:cNvPr id="1029" name="Rectangle 5"/>
          <p:cNvSpPr>
            <a:spLocks noGrp="1" noChangeArrowheads="1"/>
          </p:cNvSpPr>
          <p:nvPr>
            <p:ph type="ftr" sz="quarter" idx="3"/>
          </p:nvPr>
        </p:nvSpPr>
        <p:spPr bwMode="auto">
          <a:xfrm>
            <a:off x="3124200" y="4698207"/>
            <a:ext cx="2895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solidFill>
                  <a:schemeClr val="bg2"/>
                </a:solidFill>
              </a:defRPr>
            </a:lvl1pPr>
          </a:lstStyle>
          <a:p>
            <a:r>
              <a:rPr lang="en-GB"/>
              <a:t>understandyourbible.org/practise-english</a:t>
            </a:r>
          </a:p>
        </p:txBody>
      </p:sp>
      <p:sp>
        <p:nvSpPr>
          <p:cNvPr id="1030" name="Rectangle 6"/>
          <p:cNvSpPr>
            <a:spLocks noGrp="1" noChangeArrowheads="1"/>
          </p:cNvSpPr>
          <p:nvPr>
            <p:ph type="sldNum" sz="quarter" idx="4"/>
          </p:nvPr>
        </p:nvSpPr>
        <p:spPr bwMode="auto">
          <a:xfrm>
            <a:off x="6553200" y="4700588"/>
            <a:ext cx="2133600" cy="2881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solidFill>
                  <a:schemeClr val="bg2"/>
                </a:solidFill>
              </a:defRPr>
            </a:lvl1pPr>
          </a:lstStyle>
          <a:p>
            <a:fld id="{63C520B5-213A-4CB4-BF22-D563061A5350}"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p:titleStyle>
    <p:bodyStyle>
      <a:lvl1pPr marL="342900" indent="-342900" algn="l" rtl="0" eaLnBrk="1" fontAlgn="base" hangingPunct="1">
        <a:spcBef>
          <a:spcPct val="20000"/>
        </a:spcBef>
        <a:spcAft>
          <a:spcPct val="0"/>
        </a:spcAft>
        <a:buClr>
          <a:schemeClr val="tx1"/>
        </a:buClr>
        <a:buFont typeface="Century Gothic" pitchFamily="34" charset="0"/>
        <a:buChar char="□"/>
        <a:defRPr sz="32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English Words and phrases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390656" y="4763570"/>
            <a:ext cx="129614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220222</a:t>
            </a: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1079430" y="785431"/>
            <a:ext cx="6985140" cy="378565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Welcome to the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Practise your English class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خوش آمدید به</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کلاس زبان انگلیسی خود را تمرین کنید</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بەخێربێن بۆ</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پۆلی زمانی ئینگلیزی خۆت مەشق بکە</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563658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56627" y="94972"/>
            <a:ext cx="5544616"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English Bible books</a:t>
            </a:r>
          </a:p>
        </p:txBody>
      </p:sp>
      <p:sp>
        <p:nvSpPr>
          <p:cNvPr id="12" name="Subtitle 2"/>
          <p:cNvSpPr txBox="1">
            <a:spLocks/>
          </p:cNvSpPr>
          <p:nvPr/>
        </p:nvSpPr>
        <p:spPr bwMode="auto">
          <a:xfrm>
            <a:off x="1547624" y="882143"/>
            <a:ext cx="3809523" cy="1968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Amos</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Obadiah</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Jonah</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Micah</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Nahum</a:t>
            </a: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390656" y="4763570"/>
            <a:ext cx="129614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130222</a:t>
            </a:r>
          </a:p>
        </p:txBody>
      </p:sp>
      <p:sp>
        <p:nvSpPr>
          <p:cNvPr id="9" name="Subtitle 2">
            <a:extLst>
              <a:ext uri="{FF2B5EF4-FFF2-40B4-BE49-F238E27FC236}">
                <a16:creationId xmlns:a16="http://schemas.microsoft.com/office/drawing/2014/main" id="{E26EF188-5B02-C0B2-95F3-806A8730B045}"/>
              </a:ext>
            </a:extLst>
          </p:cNvPr>
          <p:cNvSpPr txBox="1">
            <a:spLocks/>
          </p:cNvSpPr>
          <p:nvPr/>
        </p:nvSpPr>
        <p:spPr bwMode="auto">
          <a:xfrm>
            <a:off x="4078901" y="1017255"/>
            <a:ext cx="3517475" cy="1968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ععاموس</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عەزرا</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عوبدیا</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عۆبه‌دیا</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یونس</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یونس</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میکاه</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میخا</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ناحوم </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ناحوم </a:t>
            </a: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408675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56627" y="94972"/>
            <a:ext cx="5544616"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English Bible books</a:t>
            </a:r>
          </a:p>
        </p:txBody>
      </p:sp>
      <p:sp>
        <p:nvSpPr>
          <p:cNvPr id="12" name="Subtitle 2"/>
          <p:cNvSpPr txBox="1">
            <a:spLocks/>
          </p:cNvSpPr>
          <p:nvPr/>
        </p:nvSpPr>
        <p:spPr bwMode="auto">
          <a:xfrm>
            <a:off x="1547624" y="882143"/>
            <a:ext cx="3809523" cy="1968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Habakkuk</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Zephaniah</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Haggai</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Zechariah</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Malachi</a:t>
            </a: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390656" y="4763570"/>
            <a:ext cx="129614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130222</a:t>
            </a:r>
          </a:p>
        </p:txBody>
      </p:sp>
      <p:sp>
        <p:nvSpPr>
          <p:cNvPr id="9" name="Subtitle 2">
            <a:extLst>
              <a:ext uri="{FF2B5EF4-FFF2-40B4-BE49-F238E27FC236}">
                <a16:creationId xmlns:a16="http://schemas.microsoft.com/office/drawing/2014/main" id="{E26EF188-5B02-C0B2-95F3-806A8730B045}"/>
              </a:ext>
            </a:extLst>
          </p:cNvPr>
          <p:cNvSpPr txBox="1">
            <a:spLocks/>
          </p:cNvSpPr>
          <p:nvPr/>
        </p:nvSpPr>
        <p:spPr bwMode="auto">
          <a:xfrm>
            <a:off x="4289406" y="992614"/>
            <a:ext cx="3517475" cy="1968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حبقوق</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حه‌به‌قوق</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صفنیا</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سه‌فه‌نیا</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حخی</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حه‌گه‌ی</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زکریا</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زه‌كه‌ریا</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ملاکی</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مه‌لاخی</a:t>
            </a: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274334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English Words and phrases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390656" y="4763570"/>
            <a:ext cx="129614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220222</a:t>
            </a: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1733982" y="1705485"/>
            <a:ext cx="5702267" cy="193899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end with a prayer</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با دعا تمام می کنیم</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بە دوعایەک کۆتایی پێدێنین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36079610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English Words and phrases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390656" y="4763570"/>
            <a:ext cx="129614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220222</a:t>
            </a: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683568" y="899071"/>
            <a:ext cx="7704856" cy="378565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Thank you for coming– we hope see you next week, God willing!</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از حضور شما متشکرم – به امید خدا، امیدواریم هفته آینده شما را ببینیم!</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a-IR" sz="4000" b="0" i="0" u="none" strike="noStrike" kern="1200" cap="none" spc="0" normalizeH="0" baseline="0" noProof="0" dirty="0">
                <a:ln>
                  <a:noFill/>
                </a:ln>
                <a:solidFill>
                  <a:srgbClr val="000000"/>
                </a:solidFill>
                <a:effectLst/>
                <a:uLnTx/>
                <a:uFillTx/>
                <a:latin typeface="Chalkboard"/>
                <a:ea typeface="+mn-ea"/>
                <a:cs typeface="+mn-cs"/>
              </a:rPr>
              <a:t>سوپاس بۆ هاتنت– هیوادارین هەفتەی داهاتوو بتانبینین، ان شاء الله!</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6569265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6408712"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English Words and phrases</a:t>
            </a: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390656" y="4763570"/>
            <a:ext cx="129614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220222</a:t>
            </a:r>
          </a:p>
        </p:txBody>
      </p:sp>
      <p:pic>
        <p:nvPicPr>
          <p:cNvPr id="3" name="Picture 2">
            <a:extLst>
              <a:ext uri="{FF2B5EF4-FFF2-40B4-BE49-F238E27FC236}">
                <a16:creationId xmlns:a16="http://schemas.microsoft.com/office/drawing/2014/main" id="{57798F58-75FD-44CF-A72A-F2AC69FE5DC9}"/>
              </a:ext>
            </a:extLst>
          </p:cNvPr>
          <p:cNvPicPr>
            <a:picLocks noChangeAspect="1"/>
          </p:cNvPicPr>
          <p:nvPr/>
        </p:nvPicPr>
        <p:blipFill>
          <a:blip r:embed="rId5"/>
          <a:stretch>
            <a:fillRect/>
          </a:stretch>
        </p:blipFill>
        <p:spPr>
          <a:xfrm>
            <a:off x="3636958" y="4164766"/>
            <a:ext cx="1877731" cy="279192"/>
          </a:xfrm>
          <a:prstGeom prst="rect">
            <a:avLst/>
          </a:prstGeom>
        </p:spPr>
      </p:pic>
      <p:sp>
        <p:nvSpPr>
          <p:cNvPr id="7" name="TextBox 6">
            <a:extLst>
              <a:ext uri="{FF2B5EF4-FFF2-40B4-BE49-F238E27FC236}">
                <a16:creationId xmlns:a16="http://schemas.microsoft.com/office/drawing/2014/main" id="{13857825-B405-6E15-594A-B528C590334F}"/>
              </a:ext>
            </a:extLst>
          </p:cNvPr>
          <p:cNvSpPr txBox="1"/>
          <p:nvPr/>
        </p:nvSpPr>
        <p:spPr>
          <a:xfrm>
            <a:off x="1606037" y="1547197"/>
            <a:ext cx="5702267" cy="193899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000000"/>
                </a:solidFill>
                <a:effectLst/>
                <a:uLnTx/>
                <a:uFillTx/>
                <a:latin typeface="Chalkboard"/>
                <a:ea typeface="+mn-ea"/>
                <a:cs typeface="+mn-cs"/>
              </a:rPr>
              <a:t>We will start with a prayer</a:t>
            </a:r>
          </a:p>
          <a:p>
            <a:pPr lvl="0" algn="r"/>
            <a:r>
              <a:rPr lang="fa-IR" sz="4000" dirty="0">
                <a:solidFill>
                  <a:srgbClr val="000000"/>
                </a:solidFill>
                <a:latin typeface="Chalkboard"/>
              </a:rPr>
              <a:t>با دعا شروع می کنیم</a:t>
            </a:r>
            <a:endParaRPr lang="en-GB" sz="4000" dirty="0">
              <a:solidFill>
                <a:srgbClr val="000000"/>
              </a:solidFill>
              <a:latin typeface="Chalkboard"/>
            </a:endParaRPr>
          </a:p>
          <a:p>
            <a:pPr lvl="0" algn="r"/>
            <a:r>
              <a:rPr kumimoji="0" lang="fa-IR" sz="4000" b="0" i="0" u="none" strike="noStrike" kern="1200" cap="none" spc="0" normalizeH="0" baseline="0" noProof="0" dirty="0">
                <a:ln>
                  <a:noFill/>
                </a:ln>
                <a:solidFill>
                  <a:srgbClr val="000000"/>
                </a:solidFill>
                <a:effectLst/>
                <a:uLnTx/>
                <a:uFillTx/>
                <a:latin typeface="Chalkboard"/>
                <a:ea typeface="+mn-ea"/>
                <a:cs typeface="+mn-cs"/>
              </a:rPr>
              <a:t>بە دوعایەک دەست پێدەکەین</a:t>
            </a:r>
            <a:endParaRPr kumimoji="0" lang="en-GB" sz="4000" b="0" i="0" u="none" strike="noStrike" kern="1200" cap="none" spc="0" normalizeH="0" baseline="0" noProof="0" dirty="0">
              <a:ln>
                <a:noFill/>
              </a:ln>
              <a:solidFill>
                <a:srgbClr val="000000"/>
              </a:solidFill>
              <a:effectLst/>
              <a:uLnTx/>
              <a:uFillTx/>
              <a:latin typeface="Chalkboard"/>
              <a:ea typeface="+mn-ea"/>
              <a:cs typeface="+mn-cs"/>
            </a:endParaRPr>
          </a:p>
        </p:txBody>
      </p:sp>
    </p:spTree>
    <p:extLst>
      <p:ext uri="{BB962C8B-B14F-4D97-AF65-F5344CB8AC3E}">
        <p14:creationId xmlns:p14="http://schemas.microsoft.com/office/powerpoint/2010/main" val="675114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27267F-4EC8-9725-A138-6FE12C643D2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D08EE2B7-736B-BCD8-21A7-C8B0024B0509}"/>
              </a:ext>
            </a:extLst>
          </p:cNvPr>
          <p:cNvSpPr>
            <a:spLocks noGrp="1"/>
          </p:cNvSpPr>
          <p:nvPr>
            <p:ph idx="1"/>
          </p:nvPr>
        </p:nvSpPr>
        <p:spPr/>
        <p:txBody>
          <a:bodyPr/>
          <a:lstStyle/>
          <a:p>
            <a:endParaRPr lang="en-GB" dirty="0"/>
          </a:p>
        </p:txBody>
      </p:sp>
      <p:sp>
        <p:nvSpPr>
          <p:cNvPr id="5" name="Slide Number Placeholder 4">
            <a:extLst>
              <a:ext uri="{FF2B5EF4-FFF2-40B4-BE49-F238E27FC236}">
                <a16:creationId xmlns:a16="http://schemas.microsoft.com/office/drawing/2014/main" id="{0F61C2BD-2E6A-C339-2DE6-3C9F442F9011}"/>
              </a:ext>
            </a:extLst>
          </p:cNvPr>
          <p:cNvSpPr>
            <a:spLocks noGrp="1"/>
          </p:cNvSpPr>
          <p:nvPr>
            <p:ph type="sldNum" sz="quarter" idx="12"/>
          </p:nvPr>
        </p:nvSpPr>
        <p:spPr/>
        <p:txBody>
          <a:bodyPr/>
          <a:lstStyle/>
          <a:p>
            <a:fld id="{63C520B5-213A-4CB4-BF22-D563061A5350}" type="slidenum">
              <a:rPr lang="en-GB" smtClean="0"/>
              <a:t>3</a:t>
            </a:fld>
            <a:endParaRPr lang="en-GB"/>
          </a:p>
        </p:txBody>
      </p:sp>
      <p:sp>
        <p:nvSpPr>
          <p:cNvPr id="6" name="Title 1">
            <a:extLst>
              <a:ext uri="{FF2B5EF4-FFF2-40B4-BE49-F238E27FC236}">
                <a16:creationId xmlns:a16="http://schemas.microsoft.com/office/drawing/2014/main" id="{5F229A8F-5652-F637-C81F-B62D418CE078}"/>
              </a:ext>
            </a:extLst>
          </p:cNvPr>
          <p:cNvSpPr txBox="1">
            <a:spLocks/>
          </p:cNvSpPr>
          <p:nvPr/>
        </p:nvSpPr>
        <p:spPr bwMode="auto">
          <a:xfrm>
            <a:off x="1043608" y="1707654"/>
            <a:ext cx="7200800"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5000" b="0" i="0" u="none" strike="noStrike" kern="0" cap="none" spc="0" normalizeH="0" noProof="0" dirty="0">
                <a:ln>
                  <a:noFill/>
                </a:ln>
                <a:solidFill>
                  <a:srgbClr val="000000"/>
                </a:solidFill>
                <a:effectLst/>
                <a:uLnTx/>
                <a:uFillTx/>
                <a:latin typeface="Chalkboard"/>
                <a:ea typeface="+mj-ea"/>
                <a:cs typeface="+mj-cs"/>
              </a:rPr>
              <a:t>Practise the English names of Bible books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noProof="0" dirty="0">
                <a:ln>
                  <a:noFill/>
                </a:ln>
                <a:solidFill>
                  <a:srgbClr val="000000"/>
                </a:solidFill>
                <a:effectLst/>
                <a:uLnTx/>
                <a:uFillTx/>
                <a:latin typeface="Chalkboard"/>
                <a:ea typeface="+mj-ea"/>
                <a:cs typeface="+mj-cs"/>
              </a:rPr>
              <a:t>نام انگلیسی کتاب‌های کتاب مقدس را تمرین کنید</a:t>
            </a:r>
            <a:endParaRPr kumimoji="0" lang="en-GB" b="0" i="0" u="none" strike="noStrike" kern="0" cap="none" spc="0" normalizeH="0" noProof="0" dirty="0">
              <a:ln>
                <a:noFill/>
              </a:ln>
              <a:solidFill>
                <a:srgbClr val="000000"/>
              </a:solidFill>
              <a:effectLst/>
              <a:uLnTx/>
              <a:uFillTx/>
              <a:latin typeface="Chalkboard"/>
              <a:ea typeface="+mj-ea"/>
              <a:cs typeface="+mj-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a-IR" b="0" i="0" u="none" strike="noStrike" kern="0" cap="none" spc="0" normalizeH="0" noProof="0" dirty="0">
                <a:ln>
                  <a:noFill/>
                </a:ln>
                <a:solidFill>
                  <a:srgbClr val="000000"/>
                </a:solidFill>
                <a:effectLst/>
                <a:uLnTx/>
                <a:uFillTx/>
                <a:latin typeface="Chalkboard"/>
                <a:ea typeface="+mj-ea"/>
                <a:cs typeface="+mj-cs"/>
              </a:rPr>
              <a:t>ناوی ئینگلیزی کتێبەکانی کتێبی پیرۆز مەشق بکە</a:t>
            </a:r>
            <a:endParaRPr kumimoji="0" lang="en-GB" b="0" i="0" u="none" strike="noStrike" kern="0" cap="none" spc="0" normalizeH="0" noProof="0" dirty="0">
              <a:ln>
                <a:noFill/>
              </a:ln>
              <a:solidFill>
                <a:srgbClr val="000000"/>
              </a:solidFill>
              <a:effectLst/>
              <a:uLnTx/>
              <a:uFillTx/>
              <a:latin typeface="Chalkboard"/>
              <a:ea typeface="+mj-ea"/>
              <a:cs typeface="+mj-cs"/>
            </a:endParaRPr>
          </a:p>
        </p:txBody>
      </p:sp>
    </p:spTree>
    <p:extLst>
      <p:ext uri="{BB962C8B-B14F-4D97-AF65-F5344CB8AC3E}">
        <p14:creationId xmlns:p14="http://schemas.microsoft.com/office/powerpoint/2010/main" val="30033450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5544616"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English Bible books</a:t>
            </a:r>
          </a:p>
        </p:txBody>
      </p:sp>
      <p:sp>
        <p:nvSpPr>
          <p:cNvPr id="12" name="Subtitle 2"/>
          <p:cNvSpPr txBox="1">
            <a:spLocks/>
          </p:cNvSpPr>
          <p:nvPr/>
        </p:nvSpPr>
        <p:spPr bwMode="auto">
          <a:xfrm>
            <a:off x="4770140" y="1079954"/>
            <a:ext cx="2505739" cy="3554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ctr" defTabSz="914400" rtl="0" eaLnBrk="1" fontAlgn="base" latinLnBrk="0" hangingPunct="1">
              <a:lnSpc>
                <a:spcPct val="100000"/>
              </a:lnSpc>
              <a:spcBef>
                <a:spcPts val="1000"/>
              </a:spcBef>
              <a:spcAft>
                <a:spcPct val="0"/>
              </a:spcAft>
              <a:buClr>
                <a:srgbClr val="000000"/>
              </a:buClr>
              <a:buSzTx/>
              <a:buFont typeface="Century Gothic" pitchFamily="34" charset="0"/>
              <a:buNone/>
              <a:tabLst/>
              <a:defRPr/>
            </a:pPr>
            <a:r>
              <a:rPr kumimoji="0" lang="en-GB" sz="2400" i="0" u="none" strike="noStrike" kern="0" cap="none" spc="0" normalizeH="0" noProof="0" dirty="0">
                <a:ln>
                  <a:noFill/>
                </a:ln>
                <a:solidFill>
                  <a:schemeClr val="tx1"/>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noProof="0" dirty="0">
                <a:ln>
                  <a:noFill/>
                </a:ln>
                <a:solidFill>
                  <a:schemeClr val="tx1"/>
                </a:solidFill>
                <a:effectLst/>
                <a:uLnTx/>
                <a:uFillTx/>
                <a:latin typeface="Arial" panose="020B0604020202020204" pitchFamily="34" charset="0"/>
                <a:cs typeface="Arial" panose="020B0604020202020204" pitchFamily="34" charset="0"/>
              </a:rPr>
              <a:t>پیدایش</a:t>
            </a:r>
            <a:r>
              <a:rPr lang="en-GB" sz="2400" kern="0" dirty="0">
                <a:solidFill>
                  <a:schemeClr val="tx1"/>
                </a:solidFill>
                <a:latin typeface="Arial" panose="020B0604020202020204" pitchFamily="34" charset="0"/>
                <a:cs typeface="Arial" panose="020B0604020202020204" pitchFamily="34" charset="0"/>
              </a:rPr>
              <a:t>  </a:t>
            </a:r>
            <a:r>
              <a:rPr kumimoji="0" lang="en-GB" sz="2400" i="0" u="none" strike="noStrike" kern="0" cap="none" spc="0" normalizeH="0" noProof="0" dirty="0">
                <a:ln>
                  <a:noFill/>
                </a:ln>
                <a:solidFill>
                  <a:schemeClr val="tx1"/>
                </a:solidFill>
                <a:effectLst/>
                <a:uLnTx/>
                <a:uFillTx/>
                <a:latin typeface="Arial" panose="020B0604020202020204" pitchFamily="34" charset="0"/>
                <a:cs typeface="Arial" panose="020B0604020202020204" pitchFamily="34" charset="0"/>
              </a:rPr>
              <a:t>     </a:t>
            </a:r>
            <a:r>
              <a:rPr lang="fa-IR" sz="2400" dirty="0">
                <a:solidFill>
                  <a:schemeClr val="tx1"/>
                </a:solidFill>
                <a:latin typeface="Arial" panose="020B0604020202020204" pitchFamily="34" charset="0"/>
                <a:cs typeface="Arial" panose="020B0604020202020204" pitchFamily="34" charset="0"/>
              </a:rPr>
              <a:t>پەیدابوون</a:t>
            </a:r>
            <a:endParaRPr lang="en-GB" sz="2400" dirty="0">
              <a:solidFill>
                <a:schemeClr val="tx1"/>
              </a:solidFill>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1000"/>
              </a:spcBef>
              <a:spcAft>
                <a:spcPct val="0"/>
              </a:spcAft>
              <a:buClr>
                <a:srgbClr val="000000"/>
              </a:buClr>
              <a:buSzTx/>
              <a:buFont typeface="Century Gothic" pitchFamily="34" charset="0"/>
              <a:buNone/>
              <a:tabLst/>
              <a:defRPr/>
            </a:pPr>
            <a:r>
              <a:rPr lang="fa-IR" sz="2400" dirty="0">
                <a:solidFill>
                  <a:schemeClr val="tx1"/>
                </a:solidFill>
                <a:latin typeface="Chalkboard"/>
                <a:cs typeface="Arial" panose="020B0604020202020204" pitchFamily="34" charset="0"/>
              </a:rPr>
              <a:t>خروج</a:t>
            </a:r>
            <a:r>
              <a:rPr lang="en-GB" sz="4000" b="1" dirty="0">
                <a:solidFill>
                  <a:schemeClr val="tx1"/>
                </a:solidFill>
                <a:latin typeface="Chalkboard"/>
                <a:cs typeface="Arial" panose="020B0604020202020204" pitchFamily="34" charset="0"/>
              </a:rPr>
              <a:t>     </a:t>
            </a:r>
            <a:r>
              <a:rPr lang="fa-IR" sz="2400" dirty="0">
                <a:solidFill>
                  <a:schemeClr val="tx1"/>
                </a:solidFill>
                <a:latin typeface="Chalkboard"/>
                <a:cs typeface="Arial" panose="020B0604020202020204" pitchFamily="34" charset="0"/>
              </a:rPr>
              <a:t>دەرچوون</a:t>
            </a:r>
            <a:r>
              <a:rPr lang="fa-IR" sz="4000" b="1" dirty="0">
                <a:solidFill>
                  <a:schemeClr val="tx1"/>
                </a:solidFill>
                <a:latin typeface="Chalkboard"/>
                <a:cs typeface="Arial" panose="020B0604020202020204" pitchFamily="34" charset="0"/>
              </a:rPr>
              <a:t> </a:t>
            </a:r>
            <a:r>
              <a:rPr lang="en-GB" sz="4000" b="1" dirty="0">
                <a:solidFill>
                  <a:schemeClr val="tx1"/>
                </a:solidFill>
                <a:latin typeface="Chalkboard"/>
                <a:cs typeface="Arial" panose="020B0604020202020204" pitchFamily="34" charset="0"/>
              </a:rPr>
              <a:t>   </a:t>
            </a:r>
          </a:p>
          <a:p>
            <a:pPr marL="0" marR="0" lvl="0" indent="0" algn="ctr" defTabSz="914400" rtl="0" eaLnBrk="1" fontAlgn="base" latinLnBrk="0" hangingPunct="1">
              <a:lnSpc>
                <a:spcPct val="100000"/>
              </a:lnSpc>
              <a:spcBef>
                <a:spcPts val="0"/>
              </a:spcBef>
              <a:spcAft>
                <a:spcPts val="1000"/>
              </a:spcAft>
              <a:buClr>
                <a:srgbClr val="000000"/>
              </a:buClr>
              <a:buSzTx/>
              <a:buFont typeface="Century Gothic" pitchFamily="34" charset="0"/>
              <a:buNone/>
              <a:tabLst/>
              <a:defRPr/>
            </a:pPr>
            <a:r>
              <a:rPr lang="en-GB" sz="4000" b="1" dirty="0">
                <a:solidFill>
                  <a:schemeClr val="tx1"/>
                </a:solidFill>
                <a:latin typeface="Chalkboard"/>
                <a:cs typeface="Arial" panose="020B0604020202020204" pitchFamily="34" charset="0"/>
              </a:rPr>
              <a:t> </a:t>
            </a:r>
            <a:r>
              <a:rPr lang="fa-IR" sz="2400" dirty="0">
                <a:solidFill>
                  <a:schemeClr val="tx1"/>
                </a:solidFill>
                <a:latin typeface="Arial" panose="020B0604020202020204" pitchFamily="34" charset="0"/>
                <a:cs typeface="Arial" panose="020B0604020202020204" pitchFamily="34" charset="0"/>
              </a:rPr>
              <a:t>لاویان</a:t>
            </a:r>
            <a:r>
              <a:rPr lang="en-GB" sz="2400" dirty="0">
                <a:solidFill>
                  <a:schemeClr val="tx1"/>
                </a:solidFill>
                <a:latin typeface="Arial" panose="020B0604020202020204" pitchFamily="34" charset="0"/>
                <a:cs typeface="Arial" panose="020B0604020202020204" pitchFamily="34" charset="0"/>
              </a:rPr>
              <a:t>        </a:t>
            </a:r>
            <a:r>
              <a:rPr lang="fa-IR" sz="2400" dirty="0">
                <a:solidFill>
                  <a:schemeClr val="tx1"/>
                </a:solidFill>
                <a:latin typeface="Arial" panose="020B0604020202020204" pitchFamily="34" charset="0"/>
                <a:cs typeface="Arial" panose="020B0604020202020204" pitchFamily="34" charset="0"/>
              </a:rPr>
              <a:t>لێڤییەکان</a:t>
            </a:r>
            <a:r>
              <a:rPr lang="en-GB" sz="2400" dirty="0">
                <a:solidFill>
                  <a:schemeClr val="tx1"/>
                </a:solidFill>
                <a:latin typeface="Arial" panose="020B0604020202020204" pitchFamily="34" charset="0"/>
                <a:cs typeface="Arial" panose="020B0604020202020204" pitchFamily="34" charset="0"/>
              </a:rPr>
              <a:t>  </a:t>
            </a:r>
          </a:p>
          <a:p>
            <a:pPr marL="0" marR="0" lvl="0" indent="0" algn="ctr" defTabSz="914400" rtl="0" eaLnBrk="1" fontAlgn="base" latinLnBrk="0" hangingPunct="1">
              <a:lnSpc>
                <a:spcPct val="100000"/>
              </a:lnSpc>
              <a:spcBef>
                <a:spcPts val="0"/>
              </a:spcBef>
              <a:spcAft>
                <a:spcPts val="100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اعداد</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سه‌رژمێری</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تثنیه</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دواوتار</a:t>
            </a: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lang="fa-IR" sz="2400" dirty="0">
              <a:solidFill>
                <a:schemeClr val="tx1"/>
              </a:solidFill>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4000" b="1" i="0" u="none" strike="noStrike" kern="0" cap="none" spc="0" normalizeH="0" baseline="0" noProof="0" dirty="0">
              <a:ln>
                <a:noFill/>
              </a:ln>
              <a:solidFill>
                <a:srgbClr val="000000"/>
              </a:solidFill>
              <a:effectLst/>
              <a:uLnTx/>
              <a:uFillTx/>
              <a:latin typeface="Chalkboard"/>
              <a:ea typeface="+mn-ea"/>
              <a:cs typeface="+mn-cs"/>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390656" y="4763570"/>
            <a:ext cx="129614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130222</a:t>
            </a:r>
          </a:p>
        </p:txBody>
      </p:sp>
      <p:sp>
        <p:nvSpPr>
          <p:cNvPr id="9" name="Rectangle 1">
            <a:extLst>
              <a:ext uri="{FF2B5EF4-FFF2-40B4-BE49-F238E27FC236}">
                <a16:creationId xmlns:a16="http://schemas.microsoft.com/office/drawing/2014/main" id="{126D10D8-3B14-9FC2-D4BC-6C96C2A329BF}"/>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ar-SA" altLang="en-US" sz="1000" b="0" i="0" u="none" strike="noStrike" cap="none" normalizeH="0" baseline="0" dirty="0">
                <a:ln>
                  <a:noFill/>
                </a:ln>
                <a:solidFill>
                  <a:schemeClr val="tx1"/>
                </a:solidFill>
                <a:effectLst/>
                <a:latin typeface="Arial Unicode MS" panose="020B0604020202020204" pitchFamily="34" charset="-128"/>
                <a:cs typeface="Arial" panose="020B0604020202020204" pitchFamily="34" charset="0"/>
              </a:rPr>
              <a:t>فارسی</a:t>
            </a:r>
            <a:r>
              <a:rPr kumimoji="0" lang="en-US" altLang="en-US" sz="600" b="0" i="0" u="none" strike="noStrike" cap="none" normalizeH="0" baseline="0" dirty="0">
                <a:ln>
                  <a:noFill/>
                </a:ln>
                <a:solidFill>
                  <a:schemeClr val="tx1"/>
                </a:solidFill>
                <a:effectLst/>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0" name="Rectangle 2">
            <a:extLst>
              <a:ext uri="{FF2B5EF4-FFF2-40B4-BE49-F238E27FC236}">
                <a16:creationId xmlns:a16="http://schemas.microsoft.com/office/drawing/2014/main" id="{3A49C37F-AC37-37B2-17E1-9314C8CEFC1B}"/>
              </a:ext>
            </a:extLst>
          </p:cNvPr>
          <p:cNvSpPr>
            <a:spLocks noChangeArrowheads="1"/>
          </p:cNvSpPr>
          <p:nvPr/>
        </p:nvSpPr>
        <p:spPr bwMode="auto">
          <a:xfrm>
            <a:off x="7077739" y="3968504"/>
            <a:ext cx="205505" cy="1846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600" b="0" i="0" u="none" strike="noStrike" cap="none" normalizeH="0" baseline="0" dirty="0">
                <a:ln>
                  <a:noFill/>
                </a:ln>
                <a:solidFill>
                  <a:schemeClr val="tx1"/>
                </a:solidFill>
                <a:effectLst/>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3" name="TextBox 2">
            <a:extLst>
              <a:ext uri="{FF2B5EF4-FFF2-40B4-BE49-F238E27FC236}">
                <a16:creationId xmlns:a16="http://schemas.microsoft.com/office/drawing/2014/main" id="{4E349DA6-9EB8-46E0-9120-282585CBC294}"/>
              </a:ext>
            </a:extLst>
          </p:cNvPr>
          <p:cNvSpPr txBox="1"/>
          <p:nvPr/>
        </p:nvSpPr>
        <p:spPr>
          <a:xfrm>
            <a:off x="1619672" y="908816"/>
            <a:ext cx="3312368" cy="3426579"/>
          </a:xfrm>
          <a:prstGeom prst="rect">
            <a:avLst/>
          </a:prstGeom>
          <a:noFill/>
        </p:spPr>
        <p:txBody>
          <a:bodyPr wrap="square" rtlCol="0">
            <a:spAutoFit/>
          </a:bodyPr>
          <a:lstStyle/>
          <a:p>
            <a:pPr>
              <a:spcAft>
                <a:spcPts val="500"/>
              </a:spcAft>
            </a:pPr>
            <a:r>
              <a:rPr lang="en-GB" sz="4000" b="1" dirty="0">
                <a:latin typeface="Chalkboard"/>
              </a:rPr>
              <a:t>Genesis</a:t>
            </a:r>
          </a:p>
          <a:p>
            <a:pPr>
              <a:spcAft>
                <a:spcPts val="500"/>
              </a:spcAft>
            </a:pPr>
            <a:r>
              <a:rPr lang="en-GB" sz="4000" b="1" dirty="0">
                <a:latin typeface="Chalkboard"/>
              </a:rPr>
              <a:t>Exodus</a:t>
            </a:r>
          </a:p>
          <a:p>
            <a:pPr>
              <a:spcAft>
                <a:spcPts val="500"/>
              </a:spcAft>
            </a:pPr>
            <a:r>
              <a:rPr lang="en-GB" sz="4000" b="1" dirty="0">
                <a:latin typeface="Chalkboard"/>
              </a:rPr>
              <a:t>Leviticus</a:t>
            </a:r>
          </a:p>
          <a:p>
            <a:pPr>
              <a:spcAft>
                <a:spcPts val="500"/>
              </a:spcAft>
            </a:pPr>
            <a:r>
              <a:rPr lang="en-GB" sz="4000" b="1" dirty="0">
                <a:latin typeface="Chalkboard"/>
              </a:rPr>
              <a:t>Numbers</a:t>
            </a:r>
          </a:p>
          <a:p>
            <a:pPr>
              <a:spcAft>
                <a:spcPts val="500"/>
              </a:spcAft>
            </a:pPr>
            <a:r>
              <a:rPr lang="en-GB" sz="4000" b="1" dirty="0">
                <a:latin typeface="Chalkboard"/>
              </a:rPr>
              <a:t>Deuteronomy</a:t>
            </a:r>
          </a:p>
        </p:txBody>
      </p:sp>
    </p:spTree>
    <p:extLst>
      <p:ext uri="{BB962C8B-B14F-4D97-AF65-F5344CB8AC3E}">
        <p14:creationId xmlns:p14="http://schemas.microsoft.com/office/powerpoint/2010/main" val="2182514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27584" y="134226"/>
            <a:ext cx="5544616"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English Bible books</a:t>
            </a:r>
          </a:p>
        </p:txBody>
      </p:sp>
      <p:sp>
        <p:nvSpPr>
          <p:cNvPr id="12" name="Subtitle 2"/>
          <p:cNvSpPr txBox="1">
            <a:spLocks/>
          </p:cNvSpPr>
          <p:nvPr/>
        </p:nvSpPr>
        <p:spPr bwMode="auto">
          <a:xfrm>
            <a:off x="1267544" y="932561"/>
            <a:ext cx="3304456" cy="1968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Joshua    </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a:t>
            </a: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Judges    </a:t>
            </a: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Ruth      </a:t>
            </a: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1 Samuel  </a:t>
            </a:r>
            <a:endParaRPr lang="en-GB" sz="2400" kern="0" dirty="0">
              <a:solidFill>
                <a:srgbClr val="333333"/>
              </a:solidFill>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2 Samuel   </a:t>
            </a: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390656" y="4763570"/>
            <a:ext cx="129614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130222</a:t>
            </a:r>
          </a:p>
        </p:txBody>
      </p:sp>
      <p:sp>
        <p:nvSpPr>
          <p:cNvPr id="9" name="Subtitle 2">
            <a:extLst>
              <a:ext uri="{FF2B5EF4-FFF2-40B4-BE49-F238E27FC236}">
                <a16:creationId xmlns:a16="http://schemas.microsoft.com/office/drawing/2014/main" id="{928219B8-892A-A28E-E38B-DB8AFB088C9C}"/>
              </a:ext>
            </a:extLst>
          </p:cNvPr>
          <p:cNvSpPr txBox="1">
            <a:spLocks/>
          </p:cNvSpPr>
          <p:nvPr/>
        </p:nvSpPr>
        <p:spPr bwMode="auto">
          <a:xfrm>
            <a:off x="3034545" y="1017823"/>
            <a:ext cx="6400800" cy="1968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rPr>
              <a:t>جاشوا</a:t>
            </a:r>
            <a:r>
              <a:rPr kumimoji="0" lang="en-GB"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rPr>
              <a:t>یەشوع</a:t>
            </a:r>
            <a:endParaRPr kumimoji="0" lang="en-GB"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noProof="0" dirty="0">
                <a:ln>
                  <a:noFill/>
                </a:ln>
                <a:solidFill>
                  <a:srgbClr val="333333"/>
                </a:solidFill>
                <a:effectLst/>
                <a:uLnTx/>
                <a:uFillTx/>
                <a:latin typeface="Arial" panose="020B0604020202020204" pitchFamily="34" charset="0"/>
              </a:rPr>
              <a:t>داوران</a:t>
            </a:r>
            <a:r>
              <a:rPr kumimoji="0" lang="en-GB" sz="2400" i="0" u="none" strike="noStrike" kern="0" cap="none" spc="0" normalizeH="0" noProof="0" dirty="0">
                <a:ln>
                  <a:noFill/>
                </a:ln>
                <a:solidFill>
                  <a:srgbClr val="333333"/>
                </a:solidFill>
                <a:effectLst/>
                <a:uLnTx/>
                <a:uFillTx/>
                <a:latin typeface="Arial" panose="020B0604020202020204" pitchFamily="34" charset="0"/>
              </a:rPr>
              <a:t>     </a:t>
            </a:r>
            <a:r>
              <a:rPr kumimoji="0" lang="fa-IR" sz="2400" i="0" u="none" strike="noStrike" kern="0" cap="none" spc="0" normalizeH="0" noProof="0" dirty="0">
                <a:ln>
                  <a:noFill/>
                </a:ln>
                <a:solidFill>
                  <a:srgbClr val="333333"/>
                </a:solidFill>
                <a:effectLst/>
                <a:uLnTx/>
                <a:uFillTx/>
                <a:latin typeface="Arial" panose="020B0604020202020204" pitchFamily="34" charset="0"/>
              </a:rPr>
              <a:t>ڕابەران </a:t>
            </a:r>
            <a:endParaRPr kumimoji="0" lang="en-GB" sz="2400" i="0" u="none" strike="noStrike" kern="0" cap="none" spc="0" normalizeH="0" noProof="0" dirty="0">
              <a:ln>
                <a:noFill/>
              </a:ln>
              <a:solidFill>
                <a:srgbClr val="333333"/>
              </a:solidFill>
              <a:effectLst/>
              <a:uLnTx/>
              <a:uFillTx/>
              <a:latin typeface="Arial" panose="020B0604020202020204" pitchFamily="34" charset="0"/>
            </a:endParaRPr>
          </a:p>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rPr>
              <a:t>روت</a:t>
            </a:r>
            <a:r>
              <a:rPr kumimoji="0" lang="en-GB"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rPr>
              <a:t>ڕائووس</a:t>
            </a:r>
          </a:p>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rPr>
              <a:t>ساموئل </a:t>
            </a:r>
            <a:r>
              <a:rPr kumimoji="0" lang="en-GB"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rPr>
              <a:t> 1    </a:t>
            </a:r>
            <a:r>
              <a:rPr kumimoji="0" lang="fa-IR"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rPr>
              <a:t>یەکەم ساموئێل</a:t>
            </a:r>
            <a:endParaRPr kumimoji="0" lang="en-GB"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rPr>
              <a:t>ساموئل</a:t>
            </a:r>
            <a:r>
              <a:rPr kumimoji="0" lang="en-GB"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rPr>
              <a:t> 2    </a:t>
            </a:r>
            <a:r>
              <a:rPr kumimoji="0" lang="fa-IR" sz="2400" i="0" u="none" strike="noStrike" kern="0" cap="none" spc="0" normalizeH="0" noProof="0" dirty="0">
                <a:ln>
                  <a:noFill/>
                </a:ln>
                <a:solidFill>
                  <a:srgbClr val="333333"/>
                </a:solidFill>
                <a:effectLst/>
                <a:uLnTx/>
                <a:uFillTx/>
                <a:latin typeface="Arial" panose="020B0604020202020204" pitchFamily="34" charset="0"/>
                <a:cs typeface="Arial" panose="020B0604020202020204" pitchFamily="34" charset="0"/>
              </a:rPr>
              <a:t>دووەم ساموێل</a:t>
            </a: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09780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99592" y="94972"/>
            <a:ext cx="5544616"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English Bible books</a:t>
            </a:r>
          </a:p>
        </p:txBody>
      </p:sp>
      <p:sp>
        <p:nvSpPr>
          <p:cNvPr id="12" name="Subtitle 2"/>
          <p:cNvSpPr txBox="1">
            <a:spLocks/>
          </p:cNvSpPr>
          <p:nvPr/>
        </p:nvSpPr>
        <p:spPr bwMode="auto">
          <a:xfrm>
            <a:off x="827584" y="1095102"/>
            <a:ext cx="3384376" cy="1963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1 Kings     </a:t>
            </a:r>
          </a:p>
          <a:p>
            <a:pPr lvl="0">
              <a:buClr>
                <a:srgbClr val="000000"/>
              </a:buClr>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2 Kings     </a:t>
            </a:r>
          </a:p>
          <a:p>
            <a:pPr lvl="0">
              <a:buClr>
                <a:srgbClr val="000000"/>
              </a:buClr>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1 Chronicles </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2 Chronicles</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lang="en-GB" sz="2400" kern="0" dirty="0">
              <a:solidFill>
                <a:srgbClr val="333333"/>
              </a:solidFill>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lang="en-GB" sz="2400" kern="0" dirty="0">
              <a:solidFill>
                <a:srgbClr val="333333"/>
              </a:solidFill>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lang="en-GB" sz="2400" kern="0" dirty="0">
              <a:solidFill>
                <a:srgbClr val="333333"/>
              </a:solidFill>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lang="en-GB" sz="2400" kern="0" dirty="0">
              <a:solidFill>
                <a:srgbClr val="333333"/>
              </a:solidFill>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390656" y="4763570"/>
            <a:ext cx="129614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130222</a:t>
            </a:r>
          </a:p>
        </p:txBody>
      </p:sp>
      <p:sp>
        <p:nvSpPr>
          <p:cNvPr id="9" name="Subtitle 2">
            <a:extLst>
              <a:ext uri="{FF2B5EF4-FFF2-40B4-BE49-F238E27FC236}">
                <a16:creationId xmlns:a16="http://schemas.microsoft.com/office/drawing/2014/main" id="{D93FD501-A3DC-FC52-8751-7671E7276AC4}"/>
              </a:ext>
            </a:extLst>
          </p:cNvPr>
          <p:cNvSpPr txBox="1">
            <a:spLocks/>
          </p:cNvSpPr>
          <p:nvPr/>
        </p:nvSpPr>
        <p:spPr bwMode="auto">
          <a:xfrm>
            <a:off x="3995936" y="1200514"/>
            <a:ext cx="4248472" cy="19637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پادشاهان </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1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یەکەم پاشایان</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پادشاهان </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2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دووەم پاشایان</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تواریخ </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1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یەکەم پوختەی مێژوو</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واریخ </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2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دووەم پوختەی مێژوو</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a:t>
            </a: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3033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56627" y="94972"/>
            <a:ext cx="5544616"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English Bible books</a:t>
            </a:r>
          </a:p>
        </p:txBody>
      </p:sp>
      <p:sp>
        <p:nvSpPr>
          <p:cNvPr id="12" name="Subtitle 2"/>
          <p:cNvSpPr txBox="1">
            <a:spLocks/>
          </p:cNvSpPr>
          <p:nvPr/>
        </p:nvSpPr>
        <p:spPr bwMode="auto">
          <a:xfrm>
            <a:off x="1547624" y="882143"/>
            <a:ext cx="3809523" cy="1968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Ezra</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Nehemiah</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Esther</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Job</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Psalms</a:t>
            </a: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390656" y="4763570"/>
            <a:ext cx="129614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130222</a:t>
            </a:r>
          </a:p>
        </p:txBody>
      </p:sp>
      <p:sp>
        <p:nvSpPr>
          <p:cNvPr id="9" name="Subtitle 2">
            <a:extLst>
              <a:ext uri="{FF2B5EF4-FFF2-40B4-BE49-F238E27FC236}">
                <a16:creationId xmlns:a16="http://schemas.microsoft.com/office/drawing/2014/main" id="{E26EF188-5B02-C0B2-95F3-806A8730B045}"/>
              </a:ext>
            </a:extLst>
          </p:cNvPr>
          <p:cNvSpPr txBox="1">
            <a:spLocks/>
          </p:cNvSpPr>
          <p:nvPr/>
        </p:nvSpPr>
        <p:spPr bwMode="auto">
          <a:xfrm>
            <a:off x="4078901" y="1017255"/>
            <a:ext cx="3517475" cy="1968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عِزرا</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عەزرا</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نحمیا</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نەحەمیا</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استر</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ئەستەر</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ایوب</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ئەیوب</a:t>
            </a:r>
            <a:endPar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a:p>
            <a:pPr marL="0" marR="0" lvl="0" indent="0" algn="ctr" defTabSz="914400" rtl="0" eaLnBrk="1" fontAlgn="base" latinLnBrk="0" hangingPunct="1">
              <a:lnSpc>
                <a:spcPct val="100000"/>
              </a:lnSpc>
              <a:spcBef>
                <a:spcPts val="3000"/>
              </a:spcBef>
              <a:spcAft>
                <a:spcPct val="0"/>
              </a:spcAft>
              <a:buClr>
                <a:srgbClr val="000000"/>
              </a:buClr>
              <a:buSzTx/>
              <a:buFont typeface="Century Gothic" pitchFamily="34" charset="0"/>
              <a:buNone/>
              <a:tabLst/>
              <a:defRPr/>
            </a:pP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مزامیر</a:t>
            </a:r>
            <a:r>
              <a:rPr kumimoji="0" lang="en-GB"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   </a:t>
            </a:r>
            <a:r>
              <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rPr>
              <a:t>زەبوورەکان</a:t>
            </a: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i="0" u="none" strike="noStrike" kern="0" cap="none" spc="0" normalizeH="0" baseline="0" noProof="0" dirty="0">
              <a:ln>
                <a:noFill/>
              </a:ln>
              <a:solidFill>
                <a:srgbClr val="333333"/>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7829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56627" y="94972"/>
            <a:ext cx="5544616"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English Bible books</a:t>
            </a:r>
          </a:p>
        </p:txBody>
      </p:sp>
      <p:sp>
        <p:nvSpPr>
          <p:cNvPr id="12" name="Subtitle 2"/>
          <p:cNvSpPr txBox="1">
            <a:spLocks/>
          </p:cNvSpPr>
          <p:nvPr/>
        </p:nvSpPr>
        <p:spPr bwMode="auto">
          <a:xfrm>
            <a:off x="762477" y="932561"/>
            <a:ext cx="3809523" cy="1968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Proverbs</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Ecclesiastes</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Song of Solomon</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Isaiah</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Jeremiah</a:t>
            </a: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390656" y="4763570"/>
            <a:ext cx="129614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130222</a:t>
            </a:r>
          </a:p>
        </p:txBody>
      </p:sp>
      <p:sp>
        <p:nvSpPr>
          <p:cNvPr id="9" name="Subtitle 2">
            <a:extLst>
              <a:ext uri="{FF2B5EF4-FFF2-40B4-BE49-F238E27FC236}">
                <a16:creationId xmlns:a16="http://schemas.microsoft.com/office/drawing/2014/main" id="{E26EF188-5B02-C0B2-95F3-806A8730B045}"/>
              </a:ext>
            </a:extLst>
          </p:cNvPr>
          <p:cNvSpPr txBox="1">
            <a:spLocks/>
          </p:cNvSpPr>
          <p:nvPr/>
        </p:nvSpPr>
        <p:spPr bwMode="auto">
          <a:xfrm>
            <a:off x="4248944" y="1103084"/>
            <a:ext cx="4608511" cy="1968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عامثال</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پەندەکانی سلێمان</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lvl="0">
              <a:spcBef>
                <a:spcPts val="3000"/>
              </a:spcBef>
              <a:buClr>
                <a:srgbClr val="000000"/>
              </a:buClr>
              <a:defRPr/>
            </a:pPr>
            <a:r>
              <a:rPr lang="en-GB" sz="2400" kern="0" dirty="0">
                <a:solidFill>
                  <a:srgbClr val="333333"/>
                </a:solidFill>
                <a:latin typeface="Arial" panose="020B0604020202020204" pitchFamily="34" charset="0"/>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جامعه</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ژیرمه‌ندی</a:t>
            </a:r>
            <a:r>
              <a:rPr lang="en-GB" sz="2400" kern="0" dirty="0">
                <a:solidFill>
                  <a:srgbClr val="333333"/>
                </a:solidFill>
                <a:latin typeface="Arial" panose="020B0604020202020204" pitchFamily="34" charset="0"/>
                <a:cs typeface="Arial" panose="020B0604020202020204" pitchFamily="34" charset="0"/>
              </a:rPr>
              <a:t>    </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غزل غزلها</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گۆرانی گۆرانییه‌كان</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اشعیا</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ئیشایا</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ارمیا</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یه‌رمیا</a:t>
            </a: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168454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969" y="4162411"/>
            <a:ext cx="925481" cy="846863"/>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9430" y="327700"/>
            <a:ext cx="692040" cy="542657"/>
          </a:xfrm>
          <a:prstGeom prst="rect">
            <a:avLst/>
          </a:prstGeom>
        </p:spPr>
      </p:pic>
      <p:sp>
        <p:nvSpPr>
          <p:cNvPr id="6" name="Title 1"/>
          <p:cNvSpPr txBox="1">
            <a:spLocks/>
          </p:cNvSpPr>
          <p:nvPr/>
        </p:nvSpPr>
        <p:spPr bwMode="auto">
          <a:xfrm>
            <a:off x="856627" y="94972"/>
            <a:ext cx="5544616" cy="1008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000">
                <a:solidFill>
                  <a:schemeClr val="bg2"/>
                </a:solidFill>
                <a:latin typeface="+mj-lt"/>
                <a:ea typeface="+mj-ea"/>
                <a:cs typeface="+mj-cs"/>
              </a:defRPr>
            </a:lvl1pPr>
            <a:lvl2pPr algn="ctr" rtl="0" eaLnBrk="1" fontAlgn="base" hangingPunct="1">
              <a:spcBef>
                <a:spcPct val="0"/>
              </a:spcBef>
              <a:spcAft>
                <a:spcPct val="0"/>
              </a:spcAft>
              <a:defRPr sz="4000">
                <a:solidFill>
                  <a:schemeClr val="bg2"/>
                </a:solidFill>
                <a:latin typeface="Century Gothic" pitchFamily="34" charset="0"/>
              </a:defRPr>
            </a:lvl2pPr>
            <a:lvl3pPr algn="ctr" rtl="0" eaLnBrk="1" fontAlgn="base" hangingPunct="1">
              <a:spcBef>
                <a:spcPct val="0"/>
              </a:spcBef>
              <a:spcAft>
                <a:spcPct val="0"/>
              </a:spcAft>
              <a:defRPr sz="4000">
                <a:solidFill>
                  <a:schemeClr val="bg2"/>
                </a:solidFill>
                <a:latin typeface="Century Gothic" pitchFamily="34" charset="0"/>
              </a:defRPr>
            </a:lvl3pPr>
            <a:lvl4pPr algn="ctr" rtl="0" eaLnBrk="1" fontAlgn="base" hangingPunct="1">
              <a:spcBef>
                <a:spcPct val="0"/>
              </a:spcBef>
              <a:spcAft>
                <a:spcPct val="0"/>
              </a:spcAft>
              <a:defRPr sz="4000">
                <a:solidFill>
                  <a:schemeClr val="bg2"/>
                </a:solidFill>
                <a:latin typeface="Century Gothic" pitchFamily="34" charset="0"/>
              </a:defRPr>
            </a:lvl4pPr>
            <a:lvl5pPr algn="ctr" rtl="0" eaLnBrk="1" fontAlgn="base" hangingPunct="1">
              <a:spcBef>
                <a:spcPct val="0"/>
              </a:spcBef>
              <a:spcAft>
                <a:spcPct val="0"/>
              </a:spcAft>
              <a:defRPr sz="4000">
                <a:solidFill>
                  <a:schemeClr val="bg2"/>
                </a:solidFill>
                <a:latin typeface="Century Gothic" pitchFamily="34" charset="0"/>
              </a:defRPr>
            </a:lvl5pPr>
            <a:lvl6pPr marL="457200" algn="ctr" rtl="0" eaLnBrk="1" fontAlgn="base" hangingPunct="1">
              <a:spcBef>
                <a:spcPct val="0"/>
              </a:spcBef>
              <a:spcAft>
                <a:spcPct val="0"/>
              </a:spcAft>
              <a:defRPr sz="4000">
                <a:solidFill>
                  <a:schemeClr val="bg2"/>
                </a:solidFill>
                <a:latin typeface="Century Gothic" pitchFamily="34" charset="0"/>
              </a:defRPr>
            </a:lvl6pPr>
            <a:lvl7pPr marL="914400" algn="ctr" rtl="0" eaLnBrk="1" fontAlgn="base" hangingPunct="1">
              <a:spcBef>
                <a:spcPct val="0"/>
              </a:spcBef>
              <a:spcAft>
                <a:spcPct val="0"/>
              </a:spcAft>
              <a:defRPr sz="4000">
                <a:solidFill>
                  <a:schemeClr val="bg2"/>
                </a:solidFill>
                <a:latin typeface="Century Gothic" pitchFamily="34" charset="0"/>
              </a:defRPr>
            </a:lvl7pPr>
            <a:lvl8pPr marL="1371600" algn="ctr" rtl="0" eaLnBrk="1" fontAlgn="base" hangingPunct="1">
              <a:spcBef>
                <a:spcPct val="0"/>
              </a:spcBef>
              <a:spcAft>
                <a:spcPct val="0"/>
              </a:spcAft>
              <a:defRPr sz="4000">
                <a:solidFill>
                  <a:schemeClr val="bg2"/>
                </a:solidFill>
                <a:latin typeface="Century Gothic" pitchFamily="34" charset="0"/>
              </a:defRPr>
            </a:lvl8pPr>
            <a:lvl9pPr marL="1828800" algn="ctr" rtl="0" eaLnBrk="1" fontAlgn="base" hangingPunct="1">
              <a:spcBef>
                <a:spcPct val="0"/>
              </a:spcBef>
              <a:spcAft>
                <a:spcPct val="0"/>
              </a:spcAft>
              <a:defRPr sz="4000">
                <a:solidFill>
                  <a:schemeClr val="bg2"/>
                </a:solidFill>
                <a:latin typeface="Century Gothic"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2400" b="0" i="0" u="none" strike="noStrike" kern="0" cap="none" spc="0" normalizeH="0" baseline="0" noProof="0" dirty="0">
                <a:ln>
                  <a:noFill/>
                </a:ln>
                <a:solidFill>
                  <a:srgbClr val="000000"/>
                </a:solidFill>
                <a:effectLst/>
                <a:uLnTx/>
                <a:uFillTx/>
                <a:latin typeface="Chalkboard"/>
                <a:ea typeface="+mj-ea"/>
                <a:cs typeface="+mj-cs"/>
              </a:rPr>
              <a:t>Practise English Bible books</a:t>
            </a:r>
          </a:p>
        </p:txBody>
      </p:sp>
      <p:sp>
        <p:nvSpPr>
          <p:cNvPr id="12" name="Subtitle 2"/>
          <p:cNvSpPr txBox="1">
            <a:spLocks/>
          </p:cNvSpPr>
          <p:nvPr/>
        </p:nvSpPr>
        <p:spPr bwMode="auto">
          <a:xfrm>
            <a:off x="962709" y="870357"/>
            <a:ext cx="3809523" cy="1968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Lamentations</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Ezekiel</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Daniel</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Hosea</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r>
              <a:rPr kumimoji="0" lang="en-GB" sz="4000" b="1" i="0" u="none" strike="noStrike" kern="0" cap="none" spc="0" normalizeH="0" baseline="0" noProof="0" dirty="0">
                <a:ln>
                  <a:noFill/>
                </a:ln>
                <a:solidFill>
                  <a:srgbClr val="333333"/>
                </a:solidFill>
                <a:effectLst/>
                <a:uLnTx/>
                <a:uFillTx/>
                <a:latin typeface="Chalkboard"/>
                <a:ea typeface="+mn-ea"/>
                <a:cs typeface="+mn-cs"/>
              </a:rPr>
              <a:t>Joel</a:t>
            </a: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
        <p:nvSpPr>
          <p:cNvPr id="14" name="Slide Number Placeholder 13"/>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3C520B5-213A-4CB4-BF22-D563061A5350}" type="slidenum">
              <a:rPr kumimoji="0" lang="en-GB" sz="1200" b="0" i="0" u="none" strike="noStrike" kern="1200" cap="none" spc="0" normalizeH="0" baseline="0" noProof="0" smtClean="0">
                <a:ln>
                  <a:noFill/>
                </a:ln>
                <a:solidFill>
                  <a:srgbClr val="000000"/>
                </a:solidFill>
                <a:effectLst/>
                <a:uLnTx/>
                <a:uFillTx/>
                <a:latin typeface="Chalkboard"/>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dirty="0">
              <a:ln>
                <a:noFill/>
              </a:ln>
              <a:solidFill>
                <a:srgbClr val="000000"/>
              </a:solidFill>
              <a:effectLst/>
              <a:uLnTx/>
              <a:uFillTx/>
              <a:latin typeface="Chalkboard"/>
              <a:ea typeface="+mn-ea"/>
              <a:cs typeface="+mn-cs"/>
            </a:endParaRPr>
          </a:p>
        </p:txBody>
      </p:sp>
      <p:sp>
        <p:nvSpPr>
          <p:cNvPr id="2" name="TextBox 1">
            <a:extLst>
              <a:ext uri="{FF2B5EF4-FFF2-40B4-BE49-F238E27FC236}">
                <a16:creationId xmlns:a16="http://schemas.microsoft.com/office/drawing/2014/main" id="{7F7D5DBF-676B-41C0-A1FB-717B4DAEA356}"/>
              </a:ext>
            </a:extLst>
          </p:cNvPr>
          <p:cNvSpPr txBox="1"/>
          <p:nvPr/>
        </p:nvSpPr>
        <p:spPr>
          <a:xfrm>
            <a:off x="7390656" y="4763570"/>
            <a:ext cx="1296144"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srgbClr val="000000"/>
                </a:solidFill>
                <a:effectLst/>
                <a:uLnTx/>
                <a:uFillTx/>
                <a:latin typeface="Century Gothic"/>
                <a:ea typeface="+mn-ea"/>
                <a:cs typeface="+mn-cs"/>
              </a:rPr>
              <a:t>Rev 1 130222</a:t>
            </a:r>
          </a:p>
        </p:txBody>
      </p:sp>
      <p:sp>
        <p:nvSpPr>
          <p:cNvPr id="9" name="Subtitle 2">
            <a:extLst>
              <a:ext uri="{FF2B5EF4-FFF2-40B4-BE49-F238E27FC236}">
                <a16:creationId xmlns:a16="http://schemas.microsoft.com/office/drawing/2014/main" id="{E26EF188-5B02-C0B2-95F3-806A8730B045}"/>
              </a:ext>
            </a:extLst>
          </p:cNvPr>
          <p:cNvSpPr txBox="1">
            <a:spLocks/>
          </p:cNvSpPr>
          <p:nvPr/>
        </p:nvSpPr>
        <p:spPr bwMode="auto">
          <a:xfrm>
            <a:off x="4427984" y="1048925"/>
            <a:ext cx="4320480" cy="1968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Clr>
                <a:schemeClr val="tx1"/>
              </a:buClr>
              <a:buFont typeface="Century Gothic" pitchFamily="34" charset="0"/>
              <a:buNone/>
              <a:defRPr sz="2800">
                <a:solidFill>
                  <a:schemeClr val="bg2"/>
                </a:solidFill>
                <a:latin typeface="+mn-lt"/>
                <a:ea typeface="+mn-ea"/>
                <a:cs typeface="+mn-cs"/>
              </a:defRPr>
            </a:lvl1pPr>
            <a:lvl2pPr marL="742950" indent="-285750" algn="l" rtl="0" eaLnBrk="1" fontAlgn="base" hangingPunct="1">
              <a:spcBef>
                <a:spcPct val="20000"/>
              </a:spcBef>
              <a:spcAft>
                <a:spcPct val="0"/>
              </a:spcAft>
              <a:buClr>
                <a:schemeClr val="tx1"/>
              </a:buClr>
              <a:buFont typeface="Century Gothic" pitchFamily="34" charset="0"/>
              <a:buChar char="□"/>
              <a:defRPr sz="2800">
                <a:solidFill>
                  <a:schemeClr val="bg2"/>
                </a:solidFill>
                <a:latin typeface="+mn-lt"/>
              </a:defRPr>
            </a:lvl2pPr>
            <a:lvl3pPr marL="1143000" indent="-228600" algn="l" rtl="0" eaLnBrk="1" fontAlgn="base" hangingPunct="1">
              <a:spcBef>
                <a:spcPct val="20000"/>
              </a:spcBef>
              <a:spcAft>
                <a:spcPct val="0"/>
              </a:spcAft>
              <a:buClr>
                <a:schemeClr val="tx1"/>
              </a:buClr>
              <a:buFont typeface="Century Gothic" pitchFamily="34" charset="0"/>
              <a:buChar char="□"/>
              <a:defRPr sz="2400">
                <a:solidFill>
                  <a:schemeClr val="bg2"/>
                </a:solidFill>
                <a:latin typeface="+mn-lt"/>
              </a:defRPr>
            </a:lvl3pPr>
            <a:lvl4pPr marL="1600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4pPr>
            <a:lvl5pPr marL="20574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5pPr>
            <a:lvl6pPr marL="25146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6pPr>
            <a:lvl7pPr marL="29718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7pPr>
            <a:lvl8pPr marL="34290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8pPr>
            <a:lvl9pPr marL="3886200" indent="-228600" algn="l" rtl="0" eaLnBrk="1" fontAlgn="base" hangingPunct="1">
              <a:spcBef>
                <a:spcPct val="20000"/>
              </a:spcBef>
              <a:spcAft>
                <a:spcPct val="0"/>
              </a:spcAft>
              <a:buClr>
                <a:schemeClr val="tx1"/>
              </a:buClr>
              <a:buFont typeface="Century Gothic" pitchFamily="34" charset="0"/>
              <a:buChar char="□"/>
              <a:defRPr sz="2000">
                <a:solidFill>
                  <a:schemeClr val="bg2"/>
                </a:solidFill>
                <a:latin typeface="+mn-lt"/>
              </a:defRPr>
            </a:lvl9pPr>
          </a:lstStyle>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عمراثی ارمیا</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شینه‌كانی یه‌رمیا</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حزقیال</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حزقیێل</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دانیال</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دانیال</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هوشع</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هۆشه‌ع</a:t>
            </a: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lvl="0">
              <a:spcBef>
                <a:spcPts val="3000"/>
              </a:spcBef>
              <a:buClr>
                <a:srgbClr val="000000"/>
              </a:buClr>
              <a:defRPr/>
            </a:pPr>
            <a:r>
              <a:rPr lang="fa-IR" sz="2400" kern="0" dirty="0">
                <a:solidFill>
                  <a:srgbClr val="333333"/>
                </a:solidFill>
                <a:latin typeface="Arial" panose="020B0604020202020204" pitchFamily="34" charset="0"/>
                <a:cs typeface="Arial" panose="020B0604020202020204" pitchFamily="34" charset="0"/>
              </a:rPr>
              <a:t>یوییل </a:t>
            </a:r>
            <a:r>
              <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rPr>
              <a:t>   </a:t>
            </a:r>
            <a:r>
              <a:rPr lang="fa-IR" sz="2400" kern="0" dirty="0">
                <a:solidFill>
                  <a:srgbClr val="333333"/>
                </a:solidFill>
                <a:latin typeface="Arial" panose="020B0604020202020204" pitchFamily="34" charset="0"/>
                <a:cs typeface="Arial" panose="020B0604020202020204" pitchFamily="34" charset="0"/>
              </a:rPr>
              <a:t>یۆئێل</a:t>
            </a: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en-GB"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rgbClr val="000000"/>
              </a:buClr>
              <a:buSzTx/>
              <a:buFont typeface="Century Gothic" pitchFamily="34" charset="0"/>
              <a:buNone/>
              <a:tabLst/>
              <a:defRPr/>
            </a:pPr>
            <a:endParaRPr kumimoji="0" lang="fa-IR" sz="2400" b="0" i="0" u="none" strike="noStrike" kern="0" cap="none" spc="0" normalizeH="0" baseline="0" noProof="0" dirty="0">
              <a:ln>
                <a:noFill/>
              </a:ln>
              <a:solidFill>
                <a:srgbClr val="33333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86788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Vertical and Horizontal design template">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3">
        <a:dk1>
          <a:srgbClr val="006666"/>
        </a:dk1>
        <a:lt1>
          <a:srgbClr val="FFFFFF"/>
        </a:lt1>
        <a:dk2>
          <a:srgbClr val="5E761C"/>
        </a:dk2>
        <a:lt2>
          <a:srgbClr val="777777"/>
        </a:lt2>
        <a:accent1>
          <a:srgbClr val="D5F470"/>
        </a:accent1>
        <a:accent2>
          <a:srgbClr val="EDCCFB"/>
        </a:accent2>
        <a:accent3>
          <a:srgbClr val="FFFFFF"/>
        </a:accent3>
        <a:accent4>
          <a:srgbClr val="005656"/>
        </a:accent4>
        <a:accent5>
          <a:srgbClr val="E7F8BB"/>
        </a:accent5>
        <a:accent6>
          <a:srgbClr val="D7B9E3"/>
        </a:accent6>
        <a:hlink>
          <a:srgbClr val="FF9933"/>
        </a:hlink>
        <a:folHlink>
          <a:srgbClr val="B2B2B2"/>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808080"/>
        </a:lt2>
        <a:accent1>
          <a:srgbClr val="D5F470"/>
        </a:accent1>
        <a:accent2>
          <a:srgbClr val="EDC9FB"/>
        </a:accent2>
        <a:accent3>
          <a:srgbClr val="FFFFFF"/>
        </a:accent3>
        <a:accent4>
          <a:srgbClr val="000000"/>
        </a:accent4>
        <a:accent5>
          <a:srgbClr val="E7F8BB"/>
        </a:accent5>
        <a:accent6>
          <a:srgbClr val="D7B6E3"/>
        </a:accent6>
        <a:hlink>
          <a:srgbClr val="BFC3FD"/>
        </a:hlink>
        <a:folHlink>
          <a:srgbClr val="B2B2B2"/>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6600"/>
        </a:dk2>
        <a:lt2>
          <a:srgbClr val="808080"/>
        </a:lt2>
        <a:accent1>
          <a:srgbClr val="FF6237"/>
        </a:accent1>
        <a:accent2>
          <a:srgbClr val="5F7BF1"/>
        </a:accent2>
        <a:accent3>
          <a:srgbClr val="FFFFFF"/>
        </a:accent3>
        <a:accent4>
          <a:srgbClr val="000000"/>
        </a:accent4>
        <a:accent5>
          <a:srgbClr val="FFB7AE"/>
        </a:accent5>
        <a:accent6>
          <a:srgbClr val="556FDA"/>
        </a:accent6>
        <a:hlink>
          <a:srgbClr val="15DF1F"/>
        </a:hlink>
        <a:folHlink>
          <a:srgbClr val="B2B2B2"/>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663300"/>
        </a:dk2>
        <a:lt2>
          <a:srgbClr val="808080"/>
        </a:lt2>
        <a:accent1>
          <a:srgbClr val="76C082"/>
        </a:accent1>
        <a:accent2>
          <a:srgbClr val="E3B06D"/>
        </a:accent2>
        <a:accent3>
          <a:srgbClr val="FFFFFF"/>
        </a:accent3>
        <a:accent4>
          <a:srgbClr val="000000"/>
        </a:accent4>
        <a:accent5>
          <a:srgbClr val="BDDCC1"/>
        </a:accent5>
        <a:accent6>
          <a:srgbClr val="CE9F62"/>
        </a:accent6>
        <a:hlink>
          <a:srgbClr val="D8EC42"/>
        </a:hlink>
        <a:folHlink>
          <a:srgbClr val="B2B2B2"/>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9">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10">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1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4030</TotalTime>
  <Words>470</Words>
  <Application>Microsoft Office PowerPoint</Application>
  <PresentationFormat>On-screen Show (16:9)</PresentationFormat>
  <Paragraphs>178</Paragraphs>
  <Slides>13</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13</vt:i4>
      </vt:variant>
    </vt:vector>
  </HeadingPairs>
  <TitlesOfParts>
    <vt:vector size="20" baseType="lpstr">
      <vt:lpstr>Arial Unicode MS</vt:lpstr>
      <vt:lpstr>굴림</vt:lpstr>
      <vt:lpstr>Arial</vt:lpstr>
      <vt:lpstr>Calibri</vt:lpstr>
      <vt:lpstr>Century Gothic</vt:lpstr>
      <vt:lpstr>Chalkboard</vt:lpstr>
      <vt:lpstr>Vertical and Horizontal design template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Lawrence</dc:creator>
  <cp:lastModifiedBy>Lawrence Cave</cp:lastModifiedBy>
  <cp:revision>226</cp:revision>
  <cp:lastPrinted>2022-08-13T15:04:34Z</cp:lastPrinted>
  <dcterms:created xsi:type="dcterms:W3CDTF">2020-04-16T13:12:45Z</dcterms:created>
  <dcterms:modified xsi:type="dcterms:W3CDTF">2024-02-06T15:57:20Z</dcterms:modified>
</cp:coreProperties>
</file>