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388" r:id="rId2"/>
    <p:sldId id="383" r:id="rId3"/>
    <p:sldId id="349" r:id="rId4"/>
    <p:sldId id="330" r:id="rId5"/>
    <p:sldId id="335" r:id="rId6"/>
    <p:sldId id="340" r:id="rId7"/>
    <p:sldId id="344" r:id="rId8"/>
    <p:sldId id="391" r:id="rId9"/>
    <p:sldId id="392" r:id="rId10"/>
    <p:sldId id="413" r:id="rId11"/>
    <p:sldId id="414" r:id="rId12"/>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554" autoAdjust="0"/>
    <p:restoredTop sz="94660"/>
  </p:normalViewPr>
  <p:slideViewPr>
    <p:cSldViewPr>
      <p:cViewPr varScale="1">
        <p:scale>
          <a:sx n="138" d="100"/>
          <a:sy n="138" d="100"/>
        </p:scale>
        <p:origin x="354" y="126"/>
      </p:cViewPr>
      <p:guideLst>
        <p:guide orient="horz" pos="162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6F326A4-804C-4A9B-AEC9-A164EE5F15F5}" type="datetimeFigureOut">
              <a:rPr lang="en-GB" smtClean="0"/>
              <a:t>06/02/2024</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DAC2654-9F2F-4EE6-8960-8A8F70BB0E0A}" type="slidenum">
              <a:rPr lang="en-GB" smtClean="0"/>
              <a:t>‹#›</a:t>
            </a:fld>
            <a:endParaRPr lang="en-GB"/>
          </a:p>
        </p:txBody>
      </p:sp>
    </p:spTree>
    <p:extLst>
      <p:ext uri="{BB962C8B-B14F-4D97-AF65-F5344CB8AC3E}">
        <p14:creationId xmlns:p14="http://schemas.microsoft.com/office/powerpoint/2010/main" val="22214707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631634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Delete slide if not required</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444626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78279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students if they know what is the first book of the New Testament in English. They have a clue in having the Farsi and Sorani. If no one answers, put the English on and say it. Once someone or you have said the name, bring the name on and all practise saying the name in English. Continue with the other books in the same way.</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82350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337275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287541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004765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730247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269700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Delete this slide if not appropriate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518832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3074" name="Group 2"/>
          <p:cNvGrpSpPr>
            <a:grpSpLocks/>
          </p:cNvGrpSpPr>
          <p:nvPr/>
        </p:nvGrpSpPr>
        <p:grpSpPr bwMode="auto">
          <a:xfrm>
            <a:off x="0" y="0"/>
            <a:ext cx="9144000" cy="5143500"/>
            <a:chOff x="0" y="0"/>
            <a:chExt cx="5760" cy="4320"/>
          </a:xfrm>
        </p:grpSpPr>
        <p:sp>
          <p:nvSpPr>
            <p:cNvPr id="3075" name="Rectangle 3"/>
            <p:cNvSpPr>
              <a:spLocks noChangeArrowheads="1"/>
            </p:cNvSpPr>
            <p:nvPr/>
          </p:nvSpPr>
          <p:spPr bwMode="auto">
            <a:xfrm>
              <a:off x="1968" y="4224"/>
              <a:ext cx="3792" cy="96"/>
            </a:xfrm>
            <a:prstGeom prst="rect">
              <a:avLst/>
            </a:prstGeom>
            <a:gradFill rotWithShape="0">
              <a:gsLst>
                <a:gs pos="0">
                  <a:srgbClr val="EBD7FF"/>
                </a:gs>
                <a:gs pos="100000">
                  <a:srgbClr val="0099FF"/>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76" name="Rectangle 4"/>
            <p:cNvSpPr>
              <a:spLocks noChangeArrowheads="1"/>
            </p:cNvSpPr>
            <p:nvPr/>
          </p:nvSpPr>
          <p:spPr bwMode="auto">
            <a:xfrm>
              <a:off x="5520" y="1248"/>
              <a:ext cx="240" cy="2688"/>
            </a:xfrm>
            <a:prstGeom prst="rect">
              <a:avLst/>
            </a:prstGeom>
            <a:gradFill rotWithShape="0">
              <a:gsLst>
                <a:gs pos="0">
                  <a:srgbClr val="C1E7CE"/>
                </a:gs>
                <a:gs pos="100000">
                  <a:srgbClr val="339966"/>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77" name="Rectangle 5"/>
            <p:cNvSpPr>
              <a:spLocks noChangeArrowheads="1"/>
            </p:cNvSpPr>
            <p:nvPr/>
          </p:nvSpPr>
          <p:spPr bwMode="auto">
            <a:xfrm>
              <a:off x="0" y="3312"/>
              <a:ext cx="288" cy="96"/>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78" name="Rectangle 6"/>
            <p:cNvSpPr>
              <a:spLocks noChangeArrowheads="1"/>
            </p:cNvSpPr>
            <p:nvPr/>
          </p:nvSpPr>
          <p:spPr bwMode="auto">
            <a:xfrm>
              <a:off x="0" y="3408"/>
              <a:ext cx="288" cy="912"/>
            </a:xfrm>
            <a:prstGeom prst="rect">
              <a:avLst/>
            </a:prstGeom>
            <a:solidFill>
              <a:srgbClr val="DDDDDD"/>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79" name="Rectangle 7"/>
            <p:cNvSpPr>
              <a:spLocks noChangeArrowheads="1"/>
            </p:cNvSpPr>
            <p:nvPr/>
          </p:nvSpPr>
          <p:spPr bwMode="auto">
            <a:xfrm>
              <a:off x="5520" y="0"/>
              <a:ext cx="240" cy="1248"/>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80" name="Rectangle 8"/>
            <p:cNvSpPr>
              <a:spLocks noChangeArrowheads="1"/>
            </p:cNvSpPr>
            <p:nvPr/>
          </p:nvSpPr>
          <p:spPr bwMode="auto">
            <a:xfrm>
              <a:off x="3600" y="0"/>
              <a:ext cx="1920" cy="192"/>
            </a:xfrm>
            <a:prstGeom prst="rect">
              <a:avLst/>
            </a:prstGeom>
            <a:solidFill>
              <a:srgbClr val="CAC9A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81" name="Rectangle 9"/>
            <p:cNvSpPr>
              <a:spLocks noChangeArrowheads="1"/>
            </p:cNvSpPr>
            <p:nvPr/>
          </p:nvSpPr>
          <p:spPr bwMode="auto">
            <a:xfrm>
              <a:off x="288" y="192"/>
              <a:ext cx="336" cy="480"/>
            </a:xfrm>
            <a:prstGeom prst="rect">
              <a:avLst/>
            </a:prstGeom>
            <a:solidFill>
              <a:schemeClr val="folHlink">
                <a:alpha val="50000"/>
              </a:scheme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82" name="Rectangle 10"/>
            <p:cNvSpPr>
              <a:spLocks noChangeArrowheads="1"/>
            </p:cNvSpPr>
            <p:nvPr/>
          </p:nvSpPr>
          <p:spPr bwMode="auto">
            <a:xfrm>
              <a:off x="0" y="672"/>
              <a:ext cx="288" cy="2640"/>
            </a:xfrm>
            <a:prstGeom prst="rect">
              <a:avLst/>
            </a:prstGeom>
            <a:gradFill rotWithShape="0">
              <a:gsLst>
                <a:gs pos="0">
                  <a:srgbClr val="C1AE8F"/>
                </a:gs>
                <a:gs pos="100000">
                  <a:schemeClr val="bg1"/>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83" name="Rectangle 11"/>
            <p:cNvSpPr>
              <a:spLocks noChangeArrowheads="1"/>
            </p:cNvSpPr>
            <p:nvPr/>
          </p:nvSpPr>
          <p:spPr bwMode="auto">
            <a:xfrm>
              <a:off x="0" y="192"/>
              <a:ext cx="288" cy="48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84" name="Rectangle 12"/>
            <p:cNvSpPr>
              <a:spLocks noChangeArrowheads="1"/>
            </p:cNvSpPr>
            <p:nvPr/>
          </p:nvSpPr>
          <p:spPr bwMode="auto">
            <a:xfrm>
              <a:off x="0" y="0"/>
              <a:ext cx="624" cy="192"/>
            </a:xfrm>
            <a:prstGeom prst="rect">
              <a:avLst/>
            </a:prstGeom>
            <a:solidFill>
              <a:srgbClr val="99CC00"/>
            </a:solidFill>
            <a:ln w="190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85" name="Rectangle 13"/>
            <p:cNvSpPr>
              <a:spLocks noChangeArrowheads="1"/>
            </p:cNvSpPr>
            <p:nvPr/>
          </p:nvSpPr>
          <p:spPr bwMode="auto">
            <a:xfrm>
              <a:off x="624" y="0"/>
              <a:ext cx="2976" cy="192"/>
            </a:xfrm>
            <a:prstGeom prst="rect">
              <a:avLst/>
            </a:prstGeom>
            <a:solidFill>
              <a:schemeClr val="bg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86" name="Line 14"/>
            <p:cNvSpPr>
              <a:spLocks noChangeShapeType="1"/>
            </p:cNvSpPr>
            <p:nvPr/>
          </p:nvSpPr>
          <p:spPr bwMode="auto">
            <a:xfrm flipV="1">
              <a:off x="288" y="192"/>
              <a:ext cx="0" cy="4128"/>
            </a:xfrm>
            <a:prstGeom prst="line">
              <a:avLst/>
            </a:prstGeom>
            <a:noFill/>
            <a:ln w="762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87" name="Line 15"/>
            <p:cNvSpPr>
              <a:spLocks noChangeShapeType="1"/>
            </p:cNvSpPr>
            <p:nvPr/>
          </p:nvSpPr>
          <p:spPr bwMode="auto">
            <a:xfrm>
              <a:off x="288" y="4224"/>
              <a:ext cx="5472" cy="0"/>
            </a:xfrm>
            <a:prstGeom prst="line">
              <a:avLst/>
            </a:prstGeom>
            <a:noFill/>
            <a:ln w="571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88" name="Line 16"/>
            <p:cNvSpPr>
              <a:spLocks noChangeShapeType="1"/>
            </p:cNvSpPr>
            <p:nvPr/>
          </p:nvSpPr>
          <p:spPr bwMode="auto">
            <a:xfrm flipV="1">
              <a:off x="5520" y="0"/>
              <a:ext cx="0" cy="4224"/>
            </a:xfrm>
            <a:prstGeom prst="line">
              <a:avLst/>
            </a:prstGeom>
            <a:noFill/>
            <a:ln w="571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89" name="Line 17"/>
            <p:cNvSpPr>
              <a:spLocks noChangeShapeType="1"/>
            </p:cNvSpPr>
            <p:nvPr/>
          </p:nvSpPr>
          <p:spPr bwMode="auto">
            <a:xfrm>
              <a:off x="0" y="192"/>
              <a:ext cx="5760" cy="0"/>
            </a:xfrm>
            <a:prstGeom prst="line">
              <a:avLst/>
            </a:prstGeom>
            <a:noFill/>
            <a:ln w="381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0" name="Line 18"/>
            <p:cNvSpPr>
              <a:spLocks noChangeShapeType="1"/>
            </p:cNvSpPr>
            <p:nvPr/>
          </p:nvSpPr>
          <p:spPr bwMode="auto">
            <a:xfrm flipH="1">
              <a:off x="3600" y="288"/>
              <a:ext cx="2160" cy="0"/>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1" name="Line 19"/>
            <p:cNvSpPr>
              <a:spLocks noChangeShapeType="1"/>
            </p:cNvSpPr>
            <p:nvPr/>
          </p:nvSpPr>
          <p:spPr bwMode="auto">
            <a:xfrm flipV="1">
              <a:off x="3600" y="0"/>
              <a:ext cx="0" cy="288"/>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2" name="Line 20"/>
            <p:cNvSpPr>
              <a:spLocks noChangeShapeType="1"/>
            </p:cNvSpPr>
            <p:nvPr/>
          </p:nvSpPr>
          <p:spPr bwMode="auto">
            <a:xfrm>
              <a:off x="5520" y="1248"/>
              <a:ext cx="24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3" name="Line 21"/>
            <p:cNvSpPr>
              <a:spLocks noChangeShapeType="1"/>
            </p:cNvSpPr>
            <p:nvPr/>
          </p:nvSpPr>
          <p:spPr bwMode="auto">
            <a:xfrm>
              <a:off x="624" y="0"/>
              <a:ext cx="0" cy="672"/>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4" name="Line 22"/>
            <p:cNvSpPr>
              <a:spLocks noChangeShapeType="1"/>
            </p:cNvSpPr>
            <p:nvPr/>
          </p:nvSpPr>
          <p:spPr bwMode="auto">
            <a:xfrm flipH="1">
              <a:off x="0" y="672"/>
              <a:ext cx="624" cy="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5" name="Line 23"/>
            <p:cNvSpPr>
              <a:spLocks noChangeShapeType="1"/>
            </p:cNvSpPr>
            <p:nvPr/>
          </p:nvSpPr>
          <p:spPr bwMode="auto">
            <a:xfrm flipV="1">
              <a:off x="1680" y="3936"/>
              <a:ext cx="0" cy="384"/>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6" name="Line 24"/>
            <p:cNvSpPr>
              <a:spLocks noChangeShapeType="1"/>
            </p:cNvSpPr>
            <p:nvPr/>
          </p:nvSpPr>
          <p:spPr bwMode="auto">
            <a:xfrm>
              <a:off x="1680" y="3936"/>
              <a:ext cx="4080" cy="0"/>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7" name="Line 25"/>
            <p:cNvSpPr>
              <a:spLocks noChangeShapeType="1"/>
            </p:cNvSpPr>
            <p:nvPr/>
          </p:nvSpPr>
          <p:spPr bwMode="auto">
            <a:xfrm flipH="1">
              <a:off x="0" y="3312"/>
              <a:ext cx="288" cy="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8" name="Line 26"/>
            <p:cNvSpPr>
              <a:spLocks noChangeShapeType="1"/>
            </p:cNvSpPr>
            <p:nvPr/>
          </p:nvSpPr>
          <p:spPr bwMode="auto">
            <a:xfrm flipH="1">
              <a:off x="0" y="3408"/>
              <a:ext cx="288" cy="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sp>
        <p:nvSpPr>
          <p:cNvPr id="3099" name="Rectangle 27"/>
          <p:cNvSpPr>
            <a:spLocks noGrp="1" noChangeArrowheads="1"/>
          </p:cNvSpPr>
          <p:nvPr>
            <p:ph type="ctrTitle"/>
          </p:nvPr>
        </p:nvSpPr>
        <p:spPr>
          <a:xfrm>
            <a:off x="685800" y="1597819"/>
            <a:ext cx="7772400" cy="1102519"/>
          </a:xfrm>
        </p:spPr>
        <p:txBody>
          <a:bodyPr/>
          <a:lstStyle>
            <a:lvl1pPr>
              <a:defRPr/>
            </a:lvl1pPr>
          </a:lstStyle>
          <a:p>
            <a:pPr lvl="0"/>
            <a:r>
              <a:rPr lang="en-US" altLang="en-US" noProof="0"/>
              <a:t>Click to edit Master title style</a:t>
            </a:r>
            <a:endParaRPr lang="en-GB" altLang="en-US" noProof="0"/>
          </a:p>
        </p:txBody>
      </p:sp>
      <p:sp>
        <p:nvSpPr>
          <p:cNvPr id="3100" name="Rectangle 28"/>
          <p:cNvSpPr>
            <a:spLocks noGrp="1" noChangeArrowheads="1"/>
          </p:cNvSpPr>
          <p:nvPr>
            <p:ph type="subTitle" idx="1"/>
          </p:nvPr>
        </p:nvSpPr>
        <p:spPr>
          <a:xfrm>
            <a:off x="1371600" y="2914650"/>
            <a:ext cx="6400800" cy="1314450"/>
          </a:xfrm>
        </p:spPr>
        <p:txBody>
          <a:bodyPr/>
          <a:lstStyle>
            <a:lvl1pPr marL="0" indent="0" algn="ctr">
              <a:buFont typeface="Century Gothic" pitchFamily="34" charset="0"/>
              <a:buNone/>
              <a:defRPr sz="2800"/>
            </a:lvl1pPr>
          </a:lstStyle>
          <a:p>
            <a:pPr lvl="0"/>
            <a:r>
              <a:rPr lang="en-US" altLang="en-US" noProof="0"/>
              <a:t>Click to edit Master subtitle style</a:t>
            </a:r>
            <a:endParaRPr lang="en-GB" altLang="en-US" noProof="0"/>
          </a:p>
        </p:txBody>
      </p:sp>
      <p:sp>
        <p:nvSpPr>
          <p:cNvPr id="3104" name="Rectangle 32"/>
          <p:cNvSpPr>
            <a:spLocks noGrp="1" noChangeArrowheads="1"/>
          </p:cNvSpPr>
          <p:nvPr>
            <p:ph type="dt" sz="half" idx="2"/>
          </p:nvPr>
        </p:nvSpPr>
        <p:spPr/>
        <p:txBody>
          <a:bodyPr/>
          <a:lstStyle>
            <a:lvl1pPr>
              <a:defRPr/>
            </a:lvl1pPr>
          </a:lstStyle>
          <a:p>
            <a:fld id="{994A13E7-6E42-4C75-A820-AE8E704959D7}" type="datetime1">
              <a:rPr lang="en-GB" smtClean="0"/>
              <a:t>06/02/2024</a:t>
            </a:fld>
            <a:endParaRPr lang="en-GB"/>
          </a:p>
        </p:txBody>
      </p:sp>
      <p:sp>
        <p:nvSpPr>
          <p:cNvPr id="3105" name="Rectangle 33"/>
          <p:cNvSpPr>
            <a:spLocks noGrp="1" noChangeArrowheads="1"/>
          </p:cNvSpPr>
          <p:nvPr>
            <p:ph type="ftr" sz="quarter" idx="3"/>
          </p:nvPr>
        </p:nvSpPr>
        <p:spPr/>
        <p:txBody>
          <a:bodyPr/>
          <a:lstStyle>
            <a:lvl1pPr>
              <a:defRPr/>
            </a:lvl1pPr>
          </a:lstStyle>
          <a:p>
            <a:endParaRPr lang="en-GB"/>
          </a:p>
        </p:txBody>
      </p:sp>
      <p:sp>
        <p:nvSpPr>
          <p:cNvPr id="3106" name="Rectangle 34"/>
          <p:cNvSpPr>
            <a:spLocks noGrp="1" noChangeArrowheads="1"/>
          </p:cNvSpPr>
          <p:nvPr>
            <p:ph type="sldNum" sz="quarter" idx="4"/>
          </p:nvPr>
        </p:nvSpPr>
        <p:spPr>
          <a:xfrm>
            <a:off x="6553200" y="4698207"/>
            <a:ext cx="2133600" cy="288131"/>
          </a:xfrm>
        </p:spPr>
        <p:txBody>
          <a:bodyPr/>
          <a:lstStyle>
            <a:lvl1pPr>
              <a:defRPr/>
            </a:lvl1pPr>
          </a:lstStyle>
          <a:p>
            <a:fld id="{63C520B5-213A-4CB4-BF22-D563061A5350}" type="slidenum">
              <a:rPr lang="en-GB" smtClean="0"/>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fld id="{9031EC58-F354-44B9-8ADF-5BEE964BA96B}" type="datetime1">
              <a:rPr lang="en-GB" smtClean="0"/>
              <a:t>06/02/2024</a:t>
            </a:fld>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1836797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fld id="{52F5085C-DA57-4DC3-B884-0B2778BA5155}" type="datetime1">
              <a:rPr lang="en-GB" smtClean="0"/>
              <a:t>06/02/2024</a:t>
            </a:fld>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10232455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fld id="{F1DF89F3-5889-4FC7-8168-16CBC4427AB0}" type="datetime1">
              <a:rPr lang="en-GB" smtClean="0"/>
              <a:t>06/02/2024</a:t>
            </a:fld>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25309996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468419F6-3CD1-4474-9FD9-5C2BA8C817D1}" type="datetime1">
              <a:rPr lang="en-GB" smtClean="0"/>
              <a:t>06/02/2024</a:t>
            </a:fld>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15770861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lvl1pPr>
              <a:defRPr/>
            </a:lvl1pPr>
          </a:lstStyle>
          <a:p>
            <a:fld id="{68F026C1-E1B9-4130-9C35-7541EADEC923}" type="datetime1">
              <a:rPr lang="en-GB" smtClean="0"/>
              <a:t>06/02/2024</a:t>
            </a:fld>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20222665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lvl1pPr>
              <a:defRPr/>
            </a:lvl1pPr>
          </a:lstStyle>
          <a:p>
            <a:fld id="{5E8A6DF8-6A4D-48CE-B7CA-6C3179F5FAEB}" type="datetime1">
              <a:rPr lang="en-GB" smtClean="0"/>
              <a:t>06/02/2024</a:t>
            </a:fld>
            <a:endParaRPr lang="en-GB"/>
          </a:p>
        </p:txBody>
      </p:sp>
      <p:sp>
        <p:nvSpPr>
          <p:cNvPr id="8" name="Footer Placeholder 7"/>
          <p:cNvSpPr>
            <a:spLocks noGrp="1"/>
          </p:cNvSpPr>
          <p:nvPr>
            <p:ph type="ftr" sz="quarter" idx="11"/>
          </p:nvPr>
        </p:nvSpPr>
        <p:spPr/>
        <p:txBody>
          <a:bodyPr/>
          <a:lstStyle>
            <a:lvl1pPr>
              <a:defRPr/>
            </a:lvl1pPr>
          </a:lstStyle>
          <a:p>
            <a:endParaRPr lang="en-GB"/>
          </a:p>
        </p:txBody>
      </p:sp>
      <p:sp>
        <p:nvSpPr>
          <p:cNvPr id="9" name="Slide Number Placeholder 8"/>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999832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lvl1pPr>
              <a:defRPr/>
            </a:lvl1pPr>
          </a:lstStyle>
          <a:p>
            <a:fld id="{91308D86-686C-4857-98AF-C9BA0F7A02BA}" type="datetime1">
              <a:rPr lang="en-GB" smtClean="0"/>
              <a:t>06/02/2024</a:t>
            </a:fld>
            <a:endParaRPr lang="en-GB"/>
          </a:p>
        </p:txBody>
      </p:sp>
      <p:sp>
        <p:nvSpPr>
          <p:cNvPr id="4" name="Footer Placeholder 3"/>
          <p:cNvSpPr>
            <a:spLocks noGrp="1"/>
          </p:cNvSpPr>
          <p:nvPr>
            <p:ph type="ftr" sz="quarter" idx="11"/>
          </p:nvPr>
        </p:nvSpPr>
        <p:spPr/>
        <p:txBody>
          <a:bodyPr/>
          <a:lstStyle>
            <a:lvl1pPr>
              <a:defRPr/>
            </a:lvl1pPr>
          </a:lstStyle>
          <a:p>
            <a:endParaRPr lang="en-GB"/>
          </a:p>
        </p:txBody>
      </p:sp>
      <p:sp>
        <p:nvSpPr>
          <p:cNvPr id="5" name="Slide Number Placeholder 4"/>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23591191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2FDC4A85-0DAB-480D-93A2-D436A03EBB1C}" type="datetime1">
              <a:rPr lang="en-GB" smtClean="0"/>
              <a:t>06/02/2024</a:t>
            </a:fld>
            <a:endParaRPr lang="en-GB"/>
          </a:p>
        </p:txBody>
      </p:sp>
      <p:sp>
        <p:nvSpPr>
          <p:cNvPr id="3" name="Footer Placeholder 2"/>
          <p:cNvSpPr>
            <a:spLocks noGrp="1"/>
          </p:cNvSpPr>
          <p:nvPr>
            <p:ph type="ftr" sz="quarter" idx="11"/>
          </p:nvPr>
        </p:nvSpPr>
        <p:spPr/>
        <p:txBody>
          <a:bodyPr/>
          <a:lstStyle>
            <a:lvl1pPr>
              <a:defRPr/>
            </a:lvl1pPr>
          </a:lstStyle>
          <a:p>
            <a:endParaRPr lang="en-GB"/>
          </a:p>
        </p:txBody>
      </p:sp>
      <p:sp>
        <p:nvSpPr>
          <p:cNvPr id="4" name="Slide Number Placeholder 3"/>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41866832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FF8C9E49-80F1-4C16-AE0F-5D74E9ABEF01}" type="datetime1">
              <a:rPr lang="en-GB" smtClean="0"/>
              <a:t>06/02/2024</a:t>
            </a:fld>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40858732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51590140-5892-4BCE-923E-CD74D32C3AE8}" type="datetime1">
              <a:rPr lang="en-GB" smtClean="0"/>
              <a:t>06/02/2024</a:t>
            </a:fld>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35181062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FFFCC"/>
            </a:gs>
            <a:gs pos="100000">
              <a:schemeClr val="bg1"/>
            </a:gs>
          </a:gsLst>
          <a:lin ang="5400000" scaled="1"/>
        </a:gradFill>
        <a:effectLst/>
      </p:bgPr>
    </p:bg>
    <p:spTree>
      <p:nvGrpSpPr>
        <p:cNvPr id="1" name=""/>
        <p:cNvGrpSpPr/>
        <p:nvPr/>
      </p:nvGrpSpPr>
      <p:grpSpPr>
        <a:xfrm>
          <a:off x="0" y="0"/>
          <a:ext cx="0" cy="0"/>
          <a:chOff x="0" y="0"/>
          <a:chExt cx="0" cy="0"/>
        </a:xfrm>
      </p:grpSpPr>
      <p:grpSp>
        <p:nvGrpSpPr>
          <p:cNvPr id="1031" name="Group 7"/>
          <p:cNvGrpSpPr>
            <a:grpSpLocks/>
          </p:cNvGrpSpPr>
          <p:nvPr/>
        </p:nvGrpSpPr>
        <p:grpSpPr bwMode="auto">
          <a:xfrm>
            <a:off x="0" y="0"/>
            <a:ext cx="9144000" cy="5143500"/>
            <a:chOff x="0" y="0"/>
            <a:chExt cx="5760" cy="4320"/>
          </a:xfrm>
        </p:grpSpPr>
        <p:sp>
          <p:nvSpPr>
            <p:cNvPr id="1032" name="Rectangle 8"/>
            <p:cNvSpPr>
              <a:spLocks noChangeArrowheads="1"/>
            </p:cNvSpPr>
            <p:nvPr/>
          </p:nvSpPr>
          <p:spPr bwMode="auto">
            <a:xfrm>
              <a:off x="1968" y="4224"/>
              <a:ext cx="3792" cy="96"/>
            </a:xfrm>
            <a:prstGeom prst="rect">
              <a:avLst/>
            </a:prstGeom>
            <a:gradFill rotWithShape="0">
              <a:gsLst>
                <a:gs pos="0">
                  <a:srgbClr val="EBD7FF"/>
                </a:gs>
                <a:gs pos="100000">
                  <a:srgbClr val="0099FF"/>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33" name="Rectangle 9"/>
            <p:cNvSpPr>
              <a:spLocks noChangeArrowheads="1"/>
            </p:cNvSpPr>
            <p:nvPr/>
          </p:nvSpPr>
          <p:spPr bwMode="auto">
            <a:xfrm>
              <a:off x="5520" y="1248"/>
              <a:ext cx="240" cy="2688"/>
            </a:xfrm>
            <a:prstGeom prst="rect">
              <a:avLst/>
            </a:prstGeom>
            <a:gradFill rotWithShape="0">
              <a:gsLst>
                <a:gs pos="0">
                  <a:srgbClr val="C1E7CE"/>
                </a:gs>
                <a:gs pos="100000">
                  <a:srgbClr val="339966"/>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34" name="Rectangle 10"/>
            <p:cNvSpPr>
              <a:spLocks noChangeArrowheads="1"/>
            </p:cNvSpPr>
            <p:nvPr/>
          </p:nvSpPr>
          <p:spPr bwMode="auto">
            <a:xfrm>
              <a:off x="0" y="3312"/>
              <a:ext cx="288" cy="96"/>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35" name="Rectangle 11"/>
            <p:cNvSpPr>
              <a:spLocks noChangeArrowheads="1"/>
            </p:cNvSpPr>
            <p:nvPr/>
          </p:nvSpPr>
          <p:spPr bwMode="auto">
            <a:xfrm>
              <a:off x="0" y="3408"/>
              <a:ext cx="288" cy="912"/>
            </a:xfrm>
            <a:prstGeom prst="rect">
              <a:avLst/>
            </a:prstGeom>
            <a:solidFill>
              <a:srgbClr val="DDDDDD"/>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36" name="Rectangle 12"/>
            <p:cNvSpPr>
              <a:spLocks noChangeArrowheads="1"/>
            </p:cNvSpPr>
            <p:nvPr/>
          </p:nvSpPr>
          <p:spPr bwMode="auto">
            <a:xfrm>
              <a:off x="5520" y="0"/>
              <a:ext cx="240" cy="1248"/>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37" name="Rectangle 13"/>
            <p:cNvSpPr>
              <a:spLocks noChangeArrowheads="1"/>
            </p:cNvSpPr>
            <p:nvPr/>
          </p:nvSpPr>
          <p:spPr bwMode="auto">
            <a:xfrm>
              <a:off x="3600" y="0"/>
              <a:ext cx="1920" cy="192"/>
            </a:xfrm>
            <a:prstGeom prst="rect">
              <a:avLst/>
            </a:prstGeom>
            <a:solidFill>
              <a:srgbClr val="CAC9A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38" name="Rectangle 14"/>
            <p:cNvSpPr>
              <a:spLocks noChangeArrowheads="1"/>
            </p:cNvSpPr>
            <p:nvPr/>
          </p:nvSpPr>
          <p:spPr bwMode="auto">
            <a:xfrm>
              <a:off x="288" y="192"/>
              <a:ext cx="336" cy="480"/>
            </a:xfrm>
            <a:prstGeom prst="rect">
              <a:avLst/>
            </a:prstGeom>
            <a:solidFill>
              <a:schemeClr val="folHlink">
                <a:alpha val="50000"/>
              </a:scheme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39" name="Rectangle 15"/>
            <p:cNvSpPr>
              <a:spLocks noChangeArrowheads="1"/>
            </p:cNvSpPr>
            <p:nvPr/>
          </p:nvSpPr>
          <p:spPr bwMode="auto">
            <a:xfrm>
              <a:off x="0" y="672"/>
              <a:ext cx="288" cy="2640"/>
            </a:xfrm>
            <a:prstGeom prst="rect">
              <a:avLst/>
            </a:prstGeom>
            <a:gradFill rotWithShape="0">
              <a:gsLst>
                <a:gs pos="0">
                  <a:srgbClr val="C1AE8F"/>
                </a:gs>
                <a:gs pos="100000">
                  <a:schemeClr val="bg1"/>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40" name="Rectangle 16"/>
            <p:cNvSpPr>
              <a:spLocks noChangeArrowheads="1"/>
            </p:cNvSpPr>
            <p:nvPr/>
          </p:nvSpPr>
          <p:spPr bwMode="auto">
            <a:xfrm>
              <a:off x="0" y="192"/>
              <a:ext cx="288" cy="48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41" name="Rectangle 17"/>
            <p:cNvSpPr>
              <a:spLocks noChangeArrowheads="1"/>
            </p:cNvSpPr>
            <p:nvPr/>
          </p:nvSpPr>
          <p:spPr bwMode="auto">
            <a:xfrm>
              <a:off x="0" y="0"/>
              <a:ext cx="624" cy="192"/>
            </a:xfrm>
            <a:prstGeom prst="rect">
              <a:avLst/>
            </a:prstGeom>
            <a:solidFill>
              <a:srgbClr val="99CC00"/>
            </a:solidFill>
            <a:ln w="190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42" name="Rectangle 18"/>
            <p:cNvSpPr>
              <a:spLocks noChangeArrowheads="1"/>
            </p:cNvSpPr>
            <p:nvPr/>
          </p:nvSpPr>
          <p:spPr bwMode="auto">
            <a:xfrm>
              <a:off x="624" y="0"/>
              <a:ext cx="2976" cy="192"/>
            </a:xfrm>
            <a:prstGeom prst="rect">
              <a:avLst/>
            </a:prstGeom>
            <a:solidFill>
              <a:schemeClr val="bg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43" name="Line 19"/>
            <p:cNvSpPr>
              <a:spLocks noChangeShapeType="1"/>
            </p:cNvSpPr>
            <p:nvPr/>
          </p:nvSpPr>
          <p:spPr bwMode="auto">
            <a:xfrm flipV="1">
              <a:off x="288" y="192"/>
              <a:ext cx="0" cy="4128"/>
            </a:xfrm>
            <a:prstGeom prst="line">
              <a:avLst/>
            </a:prstGeom>
            <a:noFill/>
            <a:ln w="762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44" name="Line 20"/>
            <p:cNvSpPr>
              <a:spLocks noChangeShapeType="1"/>
            </p:cNvSpPr>
            <p:nvPr/>
          </p:nvSpPr>
          <p:spPr bwMode="auto">
            <a:xfrm>
              <a:off x="288" y="4224"/>
              <a:ext cx="5472" cy="0"/>
            </a:xfrm>
            <a:prstGeom prst="line">
              <a:avLst/>
            </a:prstGeom>
            <a:noFill/>
            <a:ln w="571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45" name="Line 21"/>
            <p:cNvSpPr>
              <a:spLocks noChangeShapeType="1"/>
            </p:cNvSpPr>
            <p:nvPr/>
          </p:nvSpPr>
          <p:spPr bwMode="auto">
            <a:xfrm flipV="1">
              <a:off x="5520" y="0"/>
              <a:ext cx="0" cy="4224"/>
            </a:xfrm>
            <a:prstGeom prst="line">
              <a:avLst/>
            </a:prstGeom>
            <a:noFill/>
            <a:ln w="571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46" name="Line 22"/>
            <p:cNvSpPr>
              <a:spLocks noChangeShapeType="1"/>
            </p:cNvSpPr>
            <p:nvPr/>
          </p:nvSpPr>
          <p:spPr bwMode="auto">
            <a:xfrm>
              <a:off x="0" y="192"/>
              <a:ext cx="5760" cy="0"/>
            </a:xfrm>
            <a:prstGeom prst="line">
              <a:avLst/>
            </a:prstGeom>
            <a:noFill/>
            <a:ln w="381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47" name="Line 23"/>
            <p:cNvSpPr>
              <a:spLocks noChangeShapeType="1"/>
            </p:cNvSpPr>
            <p:nvPr/>
          </p:nvSpPr>
          <p:spPr bwMode="auto">
            <a:xfrm flipH="1">
              <a:off x="3600" y="288"/>
              <a:ext cx="2160" cy="0"/>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48" name="Line 24"/>
            <p:cNvSpPr>
              <a:spLocks noChangeShapeType="1"/>
            </p:cNvSpPr>
            <p:nvPr/>
          </p:nvSpPr>
          <p:spPr bwMode="auto">
            <a:xfrm flipV="1">
              <a:off x="3600" y="0"/>
              <a:ext cx="0" cy="288"/>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49" name="Line 25"/>
            <p:cNvSpPr>
              <a:spLocks noChangeShapeType="1"/>
            </p:cNvSpPr>
            <p:nvPr/>
          </p:nvSpPr>
          <p:spPr bwMode="auto">
            <a:xfrm>
              <a:off x="5520" y="1248"/>
              <a:ext cx="24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50" name="Line 26"/>
            <p:cNvSpPr>
              <a:spLocks noChangeShapeType="1"/>
            </p:cNvSpPr>
            <p:nvPr/>
          </p:nvSpPr>
          <p:spPr bwMode="auto">
            <a:xfrm>
              <a:off x="624" y="0"/>
              <a:ext cx="0" cy="672"/>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51" name="Line 27"/>
            <p:cNvSpPr>
              <a:spLocks noChangeShapeType="1"/>
            </p:cNvSpPr>
            <p:nvPr/>
          </p:nvSpPr>
          <p:spPr bwMode="auto">
            <a:xfrm flipH="1">
              <a:off x="0" y="672"/>
              <a:ext cx="624" cy="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52" name="Line 28"/>
            <p:cNvSpPr>
              <a:spLocks noChangeShapeType="1"/>
            </p:cNvSpPr>
            <p:nvPr/>
          </p:nvSpPr>
          <p:spPr bwMode="auto">
            <a:xfrm flipV="1">
              <a:off x="1680" y="3936"/>
              <a:ext cx="0" cy="384"/>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53" name="Line 29"/>
            <p:cNvSpPr>
              <a:spLocks noChangeShapeType="1"/>
            </p:cNvSpPr>
            <p:nvPr/>
          </p:nvSpPr>
          <p:spPr bwMode="auto">
            <a:xfrm>
              <a:off x="1680" y="3936"/>
              <a:ext cx="4080" cy="0"/>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54" name="Line 30"/>
            <p:cNvSpPr>
              <a:spLocks noChangeShapeType="1"/>
            </p:cNvSpPr>
            <p:nvPr/>
          </p:nvSpPr>
          <p:spPr bwMode="auto">
            <a:xfrm flipH="1">
              <a:off x="0" y="3312"/>
              <a:ext cx="288" cy="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55" name="Line 31"/>
            <p:cNvSpPr>
              <a:spLocks noChangeShapeType="1"/>
            </p:cNvSpPr>
            <p:nvPr/>
          </p:nvSpPr>
          <p:spPr bwMode="auto">
            <a:xfrm flipH="1">
              <a:off x="0" y="3408"/>
              <a:ext cx="288" cy="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sp>
        <p:nvSpPr>
          <p:cNvPr id="1026" name="Rectangle 2"/>
          <p:cNvSpPr>
            <a:spLocks noGrp="1" noChangeArrowheads="1"/>
          </p:cNvSpPr>
          <p:nvPr>
            <p:ph type="title"/>
          </p:nvPr>
        </p:nvSpPr>
        <p:spPr bwMode="auto">
          <a:xfrm>
            <a:off x="914400" y="205979"/>
            <a:ext cx="77724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1028" name="Rectangle 4"/>
          <p:cNvSpPr>
            <a:spLocks noGrp="1" noChangeArrowheads="1"/>
          </p:cNvSpPr>
          <p:nvPr>
            <p:ph type="dt" sz="half" idx="2"/>
          </p:nvPr>
        </p:nvSpPr>
        <p:spPr bwMode="auto">
          <a:xfrm>
            <a:off x="457200" y="4698207"/>
            <a:ext cx="2133600" cy="288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a:solidFill>
                  <a:schemeClr val="bg2"/>
                </a:solidFill>
              </a:defRPr>
            </a:lvl1pPr>
          </a:lstStyle>
          <a:p>
            <a:fld id="{BBD14836-B28B-4598-BEDB-E28DBE2BC838}" type="datetime1">
              <a:rPr lang="en-GB" smtClean="0"/>
              <a:t>06/02/2024</a:t>
            </a:fld>
            <a:endParaRPr lang="en-GB"/>
          </a:p>
        </p:txBody>
      </p:sp>
      <p:sp>
        <p:nvSpPr>
          <p:cNvPr id="1029" name="Rectangle 5"/>
          <p:cNvSpPr>
            <a:spLocks noGrp="1" noChangeArrowheads="1"/>
          </p:cNvSpPr>
          <p:nvPr>
            <p:ph type="ftr" sz="quarter" idx="3"/>
          </p:nvPr>
        </p:nvSpPr>
        <p:spPr bwMode="auto">
          <a:xfrm>
            <a:off x="3124200" y="4698207"/>
            <a:ext cx="2895600" cy="288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a:solidFill>
                  <a:schemeClr val="bg2"/>
                </a:solidFill>
              </a:defRPr>
            </a:lvl1pPr>
          </a:lstStyle>
          <a:p>
            <a:endParaRPr lang="en-GB"/>
          </a:p>
        </p:txBody>
      </p:sp>
      <p:sp>
        <p:nvSpPr>
          <p:cNvPr id="1030" name="Rectangle 6"/>
          <p:cNvSpPr>
            <a:spLocks noGrp="1" noChangeArrowheads="1"/>
          </p:cNvSpPr>
          <p:nvPr>
            <p:ph type="sldNum" sz="quarter" idx="4"/>
          </p:nvPr>
        </p:nvSpPr>
        <p:spPr bwMode="auto">
          <a:xfrm>
            <a:off x="6553200" y="4700588"/>
            <a:ext cx="2133600" cy="288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solidFill>
                  <a:schemeClr val="bg2"/>
                </a:solidFill>
              </a:defRPr>
            </a:lvl1pPr>
          </a:lstStyle>
          <a:p>
            <a:fld id="{63C520B5-213A-4CB4-BF22-D563061A5350}"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p:titleStyle>
    <p:bodyStyle>
      <a:lvl1pPr marL="342900" indent="-342900" algn="l" rtl="0" eaLnBrk="1" fontAlgn="base" hangingPunct="1">
        <a:spcBef>
          <a:spcPct val="20000"/>
        </a:spcBef>
        <a:spcAft>
          <a:spcPct val="0"/>
        </a:spcAft>
        <a:buClr>
          <a:schemeClr val="tx1"/>
        </a:buClr>
        <a:buFont typeface="Century Gothic" pitchFamily="34" charset="0"/>
        <a:buChar char="□"/>
        <a:defRPr sz="32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6" name="Title 1"/>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English Words and phrases</a:t>
            </a: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2" name="TextBox 1">
            <a:extLst>
              <a:ext uri="{FF2B5EF4-FFF2-40B4-BE49-F238E27FC236}">
                <a16:creationId xmlns:a16="http://schemas.microsoft.com/office/drawing/2014/main" id="{7F7D5DBF-676B-41C0-A1FB-717B4DAEA356}"/>
              </a:ext>
            </a:extLst>
          </p:cNvPr>
          <p:cNvSpPr txBox="1"/>
          <p:nvPr/>
        </p:nvSpPr>
        <p:spPr>
          <a:xfrm>
            <a:off x="7390656" y="4763570"/>
            <a:ext cx="1296144"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220222</a:t>
            </a:r>
          </a:p>
        </p:txBody>
      </p:sp>
      <p:pic>
        <p:nvPicPr>
          <p:cNvPr id="3" name="Picture 2">
            <a:extLst>
              <a:ext uri="{FF2B5EF4-FFF2-40B4-BE49-F238E27FC236}">
                <a16:creationId xmlns:a16="http://schemas.microsoft.com/office/drawing/2014/main" id="{57798F58-75FD-44CF-A72A-F2AC69FE5DC9}"/>
              </a:ext>
            </a:extLst>
          </p:cNvPr>
          <p:cNvPicPr>
            <a:picLocks noChangeAspect="1"/>
          </p:cNvPicPr>
          <p:nvPr/>
        </p:nvPicPr>
        <p:blipFill>
          <a:blip r:embed="rId5"/>
          <a:stretch>
            <a:fillRect/>
          </a:stretch>
        </p:blipFill>
        <p:spPr>
          <a:xfrm>
            <a:off x="3636958" y="4164766"/>
            <a:ext cx="1877731" cy="279192"/>
          </a:xfrm>
          <a:prstGeom prst="rect">
            <a:avLst/>
          </a:prstGeom>
        </p:spPr>
      </p:pic>
      <p:sp>
        <p:nvSpPr>
          <p:cNvPr id="7" name="TextBox 6">
            <a:extLst>
              <a:ext uri="{FF2B5EF4-FFF2-40B4-BE49-F238E27FC236}">
                <a16:creationId xmlns:a16="http://schemas.microsoft.com/office/drawing/2014/main" id="{13857825-B405-6E15-594A-B528C590334F}"/>
              </a:ext>
            </a:extLst>
          </p:cNvPr>
          <p:cNvSpPr txBox="1"/>
          <p:nvPr/>
        </p:nvSpPr>
        <p:spPr>
          <a:xfrm>
            <a:off x="1079430" y="827876"/>
            <a:ext cx="6985140" cy="378565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000000"/>
                </a:solidFill>
                <a:effectLst/>
                <a:uLnTx/>
                <a:uFillTx/>
                <a:latin typeface="Chalkboard"/>
                <a:ea typeface="+mn-ea"/>
                <a:cs typeface="+mn-cs"/>
              </a:rPr>
              <a:t>Welcome to the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000000"/>
                </a:solidFill>
                <a:effectLst/>
                <a:uLnTx/>
                <a:uFillTx/>
                <a:latin typeface="Chalkboard"/>
                <a:ea typeface="+mn-ea"/>
                <a:cs typeface="+mn-cs"/>
              </a:rPr>
              <a:t>Practise your English class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خوش آمدید به</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کلاس زبان انگلیسی خود را تمرین کنید</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بەخێربێن بۆ</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پۆلی زمانی ئینگلیزی خۆت مەشق بکە</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5636587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6" name="Title 1"/>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English Words and phrases</a:t>
            </a: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2" name="TextBox 1">
            <a:extLst>
              <a:ext uri="{FF2B5EF4-FFF2-40B4-BE49-F238E27FC236}">
                <a16:creationId xmlns:a16="http://schemas.microsoft.com/office/drawing/2014/main" id="{7F7D5DBF-676B-41C0-A1FB-717B4DAEA356}"/>
              </a:ext>
            </a:extLst>
          </p:cNvPr>
          <p:cNvSpPr txBox="1"/>
          <p:nvPr/>
        </p:nvSpPr>
        <p:spPr>
          <a:xfrm>
            <a:off x="7390656" y="4763570"/>
            <a:ext cx="1296144"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220222</a:t>
            </a:r>
          </a:p>
        </p:txBody>
      </p:sp>
      <p:pic>
        <p:nvPicPr>
          <p:cNvPr id="3" name="Picture 2">
            <a:extLst>
              <a:ext uri="{FF2B5EF4-FFF2-40B4-BE49-F238E27FC236}">
                <a16:creationId xmlns:a16="http://schemas.microsoft.com/office/drawing/2014/main" id="{57798F58-75FD-44CF-A72A-F2AC69FE5DC9}"/>
              </a:ext>
            </a:extLst>
          </p:cNvPr>
          <p:cNvPicPr>
            <a:picLocks noChangeAspect="1"/>
          </p:cNvPicPr>
          <p:nvPr/>
        </p:nvPicPr>
        <p:blipFill>
          <a:blip r:embed="rId5"/>
          <a:stretch>
            <a:fillRect/>
          </a:stretch>
        </p:blipFill>
        <p:spPr>
          <a:xfrm>
            <a:off x="3636958" y="4164766"/>
            <a:ext cx="1877731" cy="279192"/>
          </a:xfrm>
          <a:prstGeom prst="rect">
            <a:avLst/>
          </a:prstGeom>
        </p:spPr>
      </p:pic>
      <p:sp>
        <p:nvSpPr>
          <p:cNvPr id="7" name="TextBox 6">
            <a:extLst>
              <a:ext uri="{FF2B5EF4-FFF2-40B4-BE49-F238E27FC236}">
                <a16:creationId xmlns:a16="http://schemas.microsoft.com/office/drawing/2014/main" id="{13857825-B405-6E15-594A-B528C590334F}"/>
              </a:ext>
            </a:extLst>
          </p:cNvPr>
          <p:cNvSpPr txBox="1"/>
          <p:nvPr/>
        </p:nvSpPr>
        <p:spPr>
          <a:xfrm>
            <a:off x="1733982" y="1705485"/>
            <a:ext cx="5702267" cy="193899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000000"/>
                </a:solidFill>
                <a:effectLst/>
                <a:uLnTx/>
                <a:uFillTx/>
                <a:latin typeface="Chalkboard"/>
                <a:ea typeface="+mn-ea"/>
                <a:cs typeface="+mn-cs"/>
              </a:rPr>
              <a:t>We will end with a prayer</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با دعا تمام می کنیم</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بە دوعایەک کۆتایی پێدێنین</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6079610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6" name="Title 1"/>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English Words and phrases</a:t>
            </a: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2" name="TextBox 1">
            <a:extLst>
              <a:ext uri="{FF2B5EF4-FFF2-40B4-BE49-F238E27FC236}">
                <a16:creationId xmlns:a16="http://schemas.microsoft.com/office/drawing/2014/main" id="{7F7D5DBF-676B-41C0-A1FB-717B4DAEA356}"/>
              </a:ext>
            </a:extLst>
          </p:cNvPr>
          <p:cNvSpPr txBox="1"/>
          <p:nvPr/>
        </p:nvSpPr>
        <p:spPr>
          <a:xfrm>
            <a:off x="7390656" y="4763570"/>
            <a:ext cx="1296144"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220222</a:t>
            </a:r>
          </a:p>
        </p:txBody>
      </p:sp>
      <p:pic>
        <p:nvPicPr>
          <p:cNvPr id="3" name="Picture 2">
            <a:extLst>
              <a:ext uri="{FF2B5EF4-FFF2-40B4-BE49-F238E27FC236}">
                <a16:creationId xmlns:a16="http://schemas.microsoft.com/office/drawing/2014/main" id="{57798F58-75FD-44CF-A72A-F2AC69FE5DC9}"/>
              </a:ext>
            </a:extLst>
          </p:cNvPr>
          <p:cNvPicPr>
            <a:picLocks noChangeAspect="1"/>
          </p:cNvPicPr>
          <p:nvPr/>
        </p:nvPicPr>
        <p:blipFill>
          <a:blip r:embed="rId5"/>
          <a:stretch>
            <a:fillRect/>
          </a:stretch>
        </p:blipFill>
        <p:spPr>
          <a:xfrm>
            <a:off x="3636958" y="4164766"/>
            <a:ext cx="1877731" cy="279192"/>
          </a:xfrm>
          <a:prstGeom prst="rect">
            <a:avLst/>
          </a:prstGeom>
        </p:spPr>
      </p:pic>
      <p:sp>
        <p:nvSpPr>
          <p:cNvPr id="7" name="TextBox 6">
            <a:extLst>
              <a:ext uri="{FF2B5EF4-FFF2-40B4-BE49-F238E27FC236}">
                <a16:creationId xmlns:a16="http://schemas.microsoft.com/office/drawing/2014/main" id="{13857825-B405-6E15-594A-B528C590334F}"/>
              </a:ext>
            </a:extLst>
          </p:cNvPr>
          <p:cNvSpPr txBox="1"/>
          <p:nvPr/>
        </p:nvSpPr>
        <p:spPr>
          <a:xfrm>
            <a:off x="683568" y="899071"/>
            <a:ext cx="7704856" cy="37856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000000"/>
                </a:solidFill>
                <a:effectLst/>
                <a:uLnTx/>
                <a:uFillTx/>
                <a:latin typeface="Chalkboard"/>
                <a:ea typeface="+mn-ea"/>
                <a:cs typeface="+mn-cs"/>
              </a:rPr>
              <a:t>Thank you for coming– we hope see you next week, God willing!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از حضور شما متشکرم – به امید خدا، امیدواریم هفته آینده شما را ببینیم!</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سوپاس بۆ هاتنت– هیوادارین هەفتەی داهاتوو بتانبینین، ان شاء الله!</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6569265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6" name="Title 1"/>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English Words and phrases</a:t>
            </a: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2" name="TextBox 1">
            <a:extLst>
              <a:ext uri="{FF2B5EF4-FFF2-40B4-BE49-F238E27FC236}">
                <a16:creationId xmlns:a16="http://schemas.microsoft.com/office/drawing/2014/main" id="{7F7D5DBF-676B-41C0-A1FB-717B4DAEA356}"/>
              </a:ext>
            </a:extLst>
          </p:cNvPr>
          <p:cNvSpPr txBox="1"/>
          <p:nvPr/>
        </p:nvSpPr>
        <p:spPr>
          <a:xfrm>
            <a:off x="7390656" y="4763570"/>
            <a:ext cx="1296144"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220222</a:t>
            </a:r>
          </a:p>
        </p:txBody>
      </p:sp>
      <p:pic>
        <p:nvPicPr>
          <p:cNvPr id="3" name="Picture 2">
            <a:extLst>
              <a:ext uri="{FF2B5EF4-FFF2-40B4-BE49-F238E27FC236}">
                <a16:creationId xmlns:a16="http://schemas.microsoft.com/office/drawing/2014/main" id="{57798F58-75FD-44CF-A72A-F2AC69FE5DC9}"/>
              </a:ext>
            </a:extLst>
          </p:cNvPr>
          <p:cNvPicPr>
            <a:picLocks noChangeAspect="1"/>
          </p:cNvPicPr>
          <p:nvPr/>
        </p:nvPicPr>
        <p:blipFill>
          <a:blip r:embed="rId5"/>
          <a:stretch>
            <a:fillRect/>
          </a:stretch>
        </p:blipFill>
        <p:spPr>
          <a:xfrm>
            <a:off x="3636958" y="4164766"/>
            <a:ext cx="1877731" cy="279192"/>
          </a:xfrm>
          <a:prstGeom prst="rect">
            <a:avLst/>
          </a:prstGeom>
        </p:spPr>
      </p:pic>
      <p:sp>
        <p:nvSpPr>
          <p:cNvPr id="7" name="TextBox 6">
            <a:extLst>
              <a:ext uri="{FF2B5EF4-FFF2-40B4-BE49-F238E27FC236}">
                <a16:creationId xmlns:a16="http://schemas.microsoft.com/office/drawing/2014/main" id="{13857825-B405-6E15-594A-B528C590334F}"/>
              </a:ext>
            </a:extLst>
          </p:cNvPr>
          <p:cNvSpPr txBox="1"/>
          <p:nvPr/>
        </p:nvSpPr>
        <p:spPr>
          <a:xfrm>
            <a:off x="1606037" y="1547197"/>
            <a:ext cx="5702267" cy="193899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000000"/>
                </a:solidFill>
                <a:effectLst/>
                <a:uLnTx/>
                <a:uFillTx/>
                <a:latin typeface="Chalkboard"/>
                <a:ea typeface="+mn-ea"/>
                <a:cs typeface="+mn-cs"/>
              </a:rPr>
              <a:t>We will start with a prayer</a:t>
            </a:r>
          </a:p>
          <a:p>
            <a:pPr lvl="0" algn="r"/>
            <a:r>
              <a:rPr lang="fa-IR" sz="4000" dirty="0">
                <a:solidFill>
                  <a:srgbClr val="000000"/>
                </a:solidFill>
                <a:latin typeface="Chalkboard"/>
              </a:rPr>
              <a:t>با دعا شروع می کنیم</a:t>
            </a:r>
            <a:endParaRPr lang="en-GB" sz="4000" dirty="0">
              <a:solidFill>
                <a:srgbClr val="000000"/>
              </a:solidFill>
              <a:latin typeface="Chalkboard"/>
            </a:endParaRPr>
          </a:p>
          <a:p>
            <a:pPr lvl="0" algn="r"/>
            <a:r>
              <a:rPr kumimoji="0" lang="fa-IR" sz="4000" b="0" i="0" u="none" strike="noStrike" kern="1200" cap="none" spc="0" normalizeH="0" baseline="0" noProof="0" dirty="0">
                <a:ln>
                  <a:noFill/>
                </a:ln>
                <a:solidFill>
                  <a:srgbClr val="000000"/>
                </a:solidFill>
                <a:effectLst/>
                <a:uLnTx/>
                <a:uFillTx/>
                <a:latin typeface="Chalkboard"/>
                <a:ea typeface="+mn-ea"/>
                <a:cs typeface="+mn-cs"/>
              </a:rPr>
              <a:t>بە دوعایەک دەست پێدەکەین</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6751147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27267F-4EC8-9725-A138-6FE12C643D2F}"/>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D08EE2B7-736B-BCD8-21A7-C8B0024B0509}"/>
              </a:ext>
            </a:extLst>
          </p:cNvPr>
          <p:cNvSpPr>
            <a:spLocks noGrp="1"/>
          </p:cNvSpPr>
          <p:nvPr>
            <p:ph idx="1"/>
          </p:nvPr>
        </p:nvSpPr>
        <p:spPr/>
        <p:txBody>
          <a:bodyPr/>
          <a:lstStyle/>
          <a:p>
            <a:endParaRPr lang="en-GB" dirty="0"/>
          </a:p>
        </p:txBody>
      </p:sp>
      <p:sp>
        <p:nvSpPr>
          <p:cNvPr id="5" name="Slide Number Placeholder 4">
            <a:extLst>
              <a:ext uri="{FF2B5EF4-FFF2-40B4-BE49-F238E27FC236}">
                <a16:creationId xmlns:a16="http://schemas.microsoft.com/office/drawing/2014/main" id="{0F61C2BD-2E6A-C339-2DE6-3C9F442F9011}"/>
              </a:ext>
            </a:extLst>
          </p:cNvPr>
          <p:cNvSpPr>
            <a:spLocks noGrp="1"/>
          </p:cNvSpPr>
          <p:nvPr>
            <p:ph type="sldNum" sz="quarter" idx="12"/>
          </p:nvPr>
        </p:nvSpPr>
        <p:spPr/>
        <p:txBody>
          <a:bodyPr/>
          <a:lstStyle/>
          <a:p>
            <a:fld id="{63C520B5-213A-4CB4-BF22-D563061A5350}" type="slidenum">
              <a:rPr lang="en-GB" smtClean="0"/>
              <a:t>3</a:t>
            </a:fld>
            <a:endParaRPr lang="en-GB"/>
          </a:p>
        </p:txBody>
      </p:sp>
      <p:sp>
        <p:nvSpPr>
          <p:cNvPr id="6" name="Title 1">
            <a:extLst>
              <a:ext uri="{FF2B5EF4-FFF2-40B4-BE49-F238E27FC236}">
                <a16:creationId xmlns:a16="http://schemas.microsoft.com/office/drawing/2014/main" id="{5F229A8F-5652-F637-C81F-B62D418CE078}"/>
              </a:ext>
            </a:extLst>
          </p:cNvPr>
          <p:cNvSpPr txBox="1">
            <a:spLocks/>
          </p:cNvSpPr>
          <p:nvPr/>
        </p:nvSpPr>
        <p:spPr bwMode="auto">
          <a:xfrm>
            <a:off x="1043608" y="1707654"/>
            <a:ext cx="7200800"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5000" b="0" i="0" u="none" strike="noStrike" kern="0" cap="none" spc="0" normalizeH="0" noProof="0" dirty="0">
                <a:ln>
                  <a:noFill/>
                </a:ln>
                <a:solidFill>
                  <a:srgbClr val="000000"/>
                </a:solidFill>
                <a:effectLst/>
                <a:uLnTx/>
                <a:uFillTx/>
                <a:latin typeface="Chalkboard"/>
                <a:ea typeface="+mj-ea"/>
                <a:cs typeface="+mj-cs"/>
              </a:rPr>
              <a:t>Practise the English names of Bible books</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b="0" i="0" u="none" strike="noStrike" kern="0" cap="none" spc="0" normalizeH="0" noProof="0" dirty="0">
                <a:ln>
                  <a:noFill/>
                </a:ln>
                <a:solidFill>
                  <a:srgbClr val="000000"/>
                </a:solidFill>
                <a:effectLst/>
                <a:uLnTx/>
                <a:uFillTx/>
                <a:latin typeface="Chalkboard"/>
                <a:ea typeface="+mj-ea"/>
                <a:cs typeface="+mj-cs"/>
              </a:rPr>
              <a:t>نام انگلیسی کتاب‌های کتاب مقدس را تمرین کنید</a:t>
            </a:r>
            <a:endParaRPr kumimoji="0" lang="en-GB" b="0" i="0" u="none" strike="noStrike" kern="0" cap="none" spc="0" normalizeH="0" noProof="0" dirty="0">
              <a:ln>
                <a:noFill/>
              </a:ln>
              <a:solidFill>
                <a:srgbClr val="000000"/>
              </a:solidFill>
              <a:effectLst/>
              <a:uLnTx/>
              <a:uFillTx/>
              <a:latin typeface="Chalkboard"/>
              <a:ea typeface="+mj-ea"/>
              <a:cs typeface="+mj-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b="0" i="0" u="none" strike="noStrike" kern="0" cap="none" spc="0" normalizeH="0" noProof="0" dirty="0">
                <a:ln>
                  <a:noFill/>
                </a:ln>
                <a:solidFill>
                  <a:srgbClr val="000000"/>
                </a:solidFill>
                <a:effectLst/>
                <a:uLnTx/>
                <a:uFillTx/>
                <a:latin typeface="Chalkboard"/>
                <a:ea typeface="+mj-ea"/>
                <a:cs typeface="+mj-cs"/>
              </a:rPr>
              <a:t>ناوی ئینگلیزی کتێبەکانی کتێبی پیرۆز مەشق بکە</a:t>
            </a:r>
            <a:endParaRPr kumimoji="0" lang="en-GB" b="0" i="0" u="none" strike="noStrike" kern="0" cap="none" spc="0" normalizeH="0" noProof="0" dirty="0">
              <a:ln>
                <a:noFill/>
              </a:ln>
              <a:solidFill>
                <a:srgbClr val="000000"/>
              </a:solidFill>
              <a:effectLst/>
              <a:uLnTx/>
              <a:uFillTx/>
              <a:latin typeface="Chalkboard"/>
              <a:ea typeface="+mj-ea"/>
              <a:cs typeface="+mj-cs"/>
            </a:endParaRPr>
          </a:p>
        </p:txBody>
      </p:sp>
    </p:spTree>
    <p:extLst>
      <p:ext uri="{BB962C8B-B14F-4D97-AF65-F5344CB8AC3E}">
        <p14:creationId xmlns:p14="http://schemas.microsoft.com/office/powerpoint/2010/main" val="30033450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6" name="Title 1"/>
          <p:cNvSpPr txBox="1">
            <a:spLocks/>
          </p:cNvSpPr>
          <p:nvPr/>
        </p:nvSpPr>
        <p:spPr bwMode="auto">
          <a:xfrm>
            <a:off x="899592" y="94972"/>
            <a:ext cx="5544616"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English Bible books</a:t>
            </a:r>
          </a:p>
        </p:txBody>
      </p:sp>
      <p:sp>
        <p:nvSpPr>
          <p:cNvPr id="12" name="Subtitle 2"/>
          <p:cNvSpPr txBox="1">
            <a:spLocks/>
          </p:cNvSpPr>
          <p:nvPr/>
        </p:nvSpPr>
        <p:spPr bwMode="auto">
          <a:xfrm>
            <a:off x="4770140" y="1079954"/>
            <a:ext cx="2754188" cy="35541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ctr" defTabSz="914400" rtl="0" eaLnBrk="1" fontAlgn="base" latinLnBrk="0" hangingPunct="1">
              <a:lnSpc>
                <a:spcPct val="100000"/>
              </a:lnSpc>
              <a:spcBef>
                <a:spcPts val="1000"/>
              </a:spcBef>
              <a:spcAft>
                <a:spcPct val="0"/>
              </a:spcAft>
              <a:buClr>
                <a:srgbClr val="000000"/>
              </a:buClr>
              <a:buSzTx/>
              <a:buFont typeface="Century Gothic" pitchFamily="34" charset="0"/>
              <a:buNone/>
              <a:tabLst/>
              <a:defRPr/>
            </a:pPr>
            <a:r>
              <a:rPr kumimoji="0" lang="en-GB" sz="2400" i="0" u="none" strike="noStrike" kern="0" cap="none" spc="0" normalizeH="0" noProof="0" dirty="0">
                <a:ln>
                  <a:noFill/>
                </a:ln>
                <a:solidFill>
                  <a:schemeClr val="tx1"/>
                </a:solidFill>
                <a:effectLst/>
                <a:uLnTx/>
                <a:uFillTx/>
                <a:latin typeface="Arial" panose="020B0604020202020204" pitchFamily="34" charset="0"/>
                <a:cs typeface="Arial" panose="020B0604020202020204" pitchFamily="34" charset="0"/>
              </a:rPr>
              <a:t> </a:t>
            </a:r>
            <a:r>
              <a:rPr kumimoji="0" lang="fa-IR" sz="2400" i="0" u="none" strike="noStrike" kern="0" cap="none" spc="0" normalizeH="0" noProof="0" dirty="0">
                <a:ln>
                  <a:noFill/>
                </a:ln>
                <a:solidFill>
                  <a:schemeClr val="tx1"/>
                </a:solidFill>
                <a:effectLst/>
                <a:uLnTx/>
                <a:uFillTx/>
                <a:latin typeface="Arial" panose="020B0604020202020204" pitchFamily="34" charset="0"/>
                <a:cs typeface="Arial" panose="020B0604020202020204" pitchFamily="34" charset="0"/>
              </a:rPr>
              <a:t>متی</a:t>
            </a:r>
            <a:r>
              <a:rPr lang="en-GB" sz="2400" kern="0" dirty="0">
                <a:solidFill>
                  <a:schemeClr val="tx1"/>
                </a:solidFill>
                <a:latin typeface="Arial" panose="020B0604020202020204" pitchFamily="34" charset="0"/>
                <a:cs typeface="Arial" panose="020B0604020202020204" pitchFamily="34" charset="0"/>
              </a:rPr>
              <a:t>  </a:t>
            </a:r>
            <a:r>
              <a:rPr kumimoji="0" lang="en-GB" sz="2400" i="0" u="none" strike="noStrike" kern="0" cap="none" spc="0" normalizeH="0" noProof="0" dirty="0">
                <a:ln>
                  <a:noFill/>
                </a:ln>
                <a:solidFill>
                  <a:schemeClr val="tx1"/>
                </a:solidFill>
                <a:effectLst/>
                <a:uLnTx/>
                <a:uFillTx/>
                <a:latin typeface="Arial" panose="020B0604020202020204" pitchFamily="34" charset="0"/>
                <a:cs typeface="Arial" panose="020B0604020202020204" pitchFamily="34" charset="0"/>
              </a:rPr>
              <a:t>     </a:t>
            </a:r>
            <a:r>
              <a:rPr lang="fa-IR" sz="2400" dirty="0">
                <a:solidFill>
                  <a:schemeClr val="tx1"/>
                </a:solidFill>
                <a:latin typeface="Arial" panose="020B0604020202020204" pitchFamily="34" charset="0"/>
                <a:cs typeface="Arial" panose="020B0604020202020204" pitchFamily="34" charset="0"/>
              </a:rPr>
              <a:t>مەتا</a:t>
            </a:r>
            <a:endParaRPr lang="en-GB" sz="2400" dirty="0">
              <a:solidFill>
                <a:schemeClr val="tx1"/>
              </a:solidFill>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ts val="1000"/>
              </a:spcBef>
              <a:spcAft>
                <a:spcPct val="0"/>
              </a:spcAft>
              <a:buClr>
                <a:srgbClr val="000000"/>
              </a:buClr>
              <a:buSzTx/>
              <a:buFont typeface="Century Gothic" pitchFamily="34" charset="0"/>
              <a:buNone/>
              <a:tabLst/>
              <a:defRPr/>
            </a:pPr>
            <a:r>
              <a:rPr lang="fa-IR" sz="2400" dirty="0">
                <a:solidFill>
                  <a:schemeClr val="tx1"/>
                </a:solidFill>
                <a:latin typeface="Chalkboard"/>
                <a:cs typeface="Arial" panose="020B0604020202020204" pitchFamily="34" charset="0"/>
              </a:rPr>
              <a:t>مرقس</a:t>
            </a:r>
            <a:r>
              <a:rPr lang="en-GB" sz="4000" b="1" dirty="0">
                <a:solidFill>
                  <a:schemeClr val="tx1"/>
                </a:solidFill>
                <a:latin typeface="Chalkboard"/>
                <a:cs typeface="Arial" panose="020B0604020202020204" pitchFamily="34" charset="0"/>
              </a:rPr>
              <a:t>     </a:t>
            </a:r>
            <a:r>
              <a:rPr lang="fa-IR" sz="2400" dirty="0">
                <a:solidFill>
                  <a:schemeClr val="tx1"/>
                </a:solidFill>
                <a:latin typeface="Chalkboard"/>
                <a:cs typeface="Arial" panose="020B0604020202020204" pitchFamily="34" charset="0"/>
              </a:rPr>
              <a:t>مەرقۆس</a:t>
            </a:r>
            <a:r>
              <a:rPr lang="fa-IR" sz="4000" b="1" dirty="0">
                <a:solidFill>
                  <a:schemeClr val="tx1"/>
                </a:solidFill>
                <a:latin typeface="Chalkboard"/>
                <a:cs typeface="Arial" panose="020B0604020202020204" pitchFamily="34" charset="0"/>
              </a:rPr>
              <a:t> </a:t>
            </a:r>
            <a:r>
              <a:rPr lang="en-GB" sz="4000" b="1" dirty="0">
                <a:solidFill>
                  <a:schemeClr val="tx1"/>
                </a:solidFill>
                <a:latin typeface="Chalkboard"/>
                <a:cs typeface="Arial" panose="020B0604020202020204" pitchFamily="34" charset="0"/>
              </a:rPr>
              <a:t>   </a:t>
            </a:r>
          </a:p>
          <a:p>
            <a:pPr marL="0" marR="0" lvl="0" indent="0" algn="ctr" defTabSz="914400" rtl="0" eaLnBrk="1" fontAlgn="base" latinLnBrk="0" hangingPunct="1">
              <a:lnSpc>
                <a:spcPct val="100000"/>
              </a:lnSpc>
              <a:spcBef>
                <a:spcPts val="0"/>
              </a:spcBef>
              <a:spcAft>
                <a:spcPts val="1000"/>
              </a:spcAft>
              <a:buClr>
                <a:srgbClr val="000000"/>
              </a:buClr>
              <a:buSzTx/>
              <a:buFont typeface="Century Gothic" pitchFamily="34" charset="0"/>
              <a:buNone/>
              <a:tabLst/>
              <a:defRPr/>
            </a:pPr>
            <a:r>
              <a:rPr lang="en-GB" sz="4000" b="1" dirty="0">
                <a:solidFill>
                  <a:schemeClr val="tx1"/>
                </a:solidFill>
                <a:latin typeface="Chalkboard"/>
                <a:cs typeface="Arial" panose="020B0604020202020204" pitchFamily="34" charset="0"/>
              </a:rPr>
              <a:t> </a:t>
            </a:r>
            <a:r>
              <a:rPr lang="fa-IR" sz="2400" dirty="0">
                <a:solidFill>
                  <a:schemeClr val="tx1"/>
                </a:solidFill>
                <a:latin typeface="Arial" panose="020B0604020202020204" pitchFamily="34" charset="0"/>
                <a:cs typeface="Arial" panose="020B0604020202020204" pitchFamily="34" charset="0"/>
              </a:rPr>
              <a:t>لوقا</a:t>
            </a:r>
            <a:r>
              <a:rPr lang="en-GB" sz="2400" dirty="0">
                <a:solidFill>
                  <a:schemeClr val="tx1"/>
                </a:solidFill>
                <a:latin typeface="Arial" panose="020B0604020202020204" pitchFamily="34" charset="0"/>
                <a:cs typeface="Arial" panose="020B0604020202020204" pitchFamily="34" charset="0"/>
              </a:rPr>
              <a:t>        </a:t>
            </a:r>
            <a:r>
              <a:rPr lang="fa-IR" sz="2400" dirty="0">
                <a:solidFill>
                  <a:schemeClr val="tx1"/>
                </a:solidFill>
                <a:latin typeface="Arial" panose="020B0604020202020204" pitchFamily="34" charset="0"/>
                <a:cs typeface="Arial" panose="020B0604020202020204" pitchFamily="34" charset="0"/>
              </a:rPr>
              <a:t>لۆقا</a:t>
            </a:r>
            <a:r>
              <a:rPr lang="en-GB" sz="2400" dirty="0">
                <a:solidFill>
                  <a:schemeClr val="tx1"/>
                </a:solidFill>
                <a:latin typeface="Arial" panose="020B0604020202020204" pitchFamily="34" charset="0"/>
                <a:cs typeface="Arial" panose="020B0604020202020204" pitchFamily="34" charset="0"/>
              </a:rPr>
              <a:t>  </a:t>
            </a:r>
          </a:p>
          <a:p>
            <a:pPr marL="0" marR="0" lvl="0" indent="0" algn="ctr" defTabSz="914400" rtl="0" eaLnBrk="1" fontAlgn="base" latinLnBrk="0" hangingPunct="1">
              <a:lnSpc>
                <a:spcPct val="100000"/>
              </a:lnSpc>
              <a:spcBef>
                <a:spcPts val="0"/>
              </a:spcBef>
              <a:spcAft>
                <a:spcPts val="1000"/>
              </a:spcAft>
              <a:buClr>
                <a:srgbClr val="000000"/>
              </a:buClr>
              <a:buSzTx/>
              <a:buFont typeface="Century Gothic" pitchFamily="34" charset="0"/>
              <a:buNone/>
              <a:tabLst/>
              <a:defRPr/>
            </a:pPr>
            <a:r>
              <a:rPr kumimoji="0" lang="en-GB" sz="4000" b="1" i="0" u="none" strike="noStrike" kern="0" cap="none" spc="0" normalizeH="0" baseline="0" noProof="0" dirty="0">
                <a:ln>
                  <a:noFill/>
                </a:ln>
                <a:solidFill>
                  <a:srgbClr val="333333"/>
                </a:solidFill>
                <a:effectLst/>
                <a:uLnTx/>
                <a:uFillTx/>
                <a:latin typeface="Chalkboard"/>
                <a:ea typeface="+mn-ea"/>
                <a:cs typeface="+mn-cs"/>
              </a:rPr>
              <a:t> </a:t>
            </a:r>
            <a:r>
              <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یوحنا</a:t>
            </a:r>
            <a:r>
              <a:rPr kumimoji="0" lang="en-GB"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    </a:t>
            </a:r>
            <a:r>
              <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یۆحەنا</a:t>
            </a:r>
            <a:endParaRPr kumimoji="0" lang="en-GB"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ts val="0"/>
              </a:spcBef>
              <a:spcAft>
                <a:spcPts val="1000"/>
              </a:spcAft>
              <a:buClr>
                <a:srgbClr val="000000"/>
              </a:buClr>
              <a:buSzTx/>
              <a:buFont typeface="Century Gothic" pitchFamily="34" charset="0"/>
              <a:buNone/>
              <a:tabLst/>
              <a:defRPr/>
            </a:pPr>
            <a:r>
              <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اعمال رسولان</a:t>
            </a:r>
            <a:r>
              <a:rPr kumimoji="0" lang="en-GB"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    </a:t>
            </a:r>
            <a:r>
              <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کردار</a:t>
            </a:r>
            <a:endParaRPr lang="fa-IR" sz="2400" dirty="0">
              <a:solidFill>
                <a:schemeClr val="tx1"/>
              </a:solidFill>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fa-IR" sz="4000" b="1" i="0" u="none" strike="noStrike" kern="0" cap="none" spc="0" normalizeH="0" baseline="0" noProof="0" dirty="0">
              <a:ln>
                <a:noFill/>
              </a:ln>
              <a:solidFill>
                <a:srgbClr val="000000"/>
              </a:solidFill>
              <a:effectLst/>
              <a:uLnTx/>
              <a:uFillTx/>
              <a:latin typeface="Chalkboard"/>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2" name="TextBox 1">
            <a:extLst>
              <a:ext uri="{FF2B5EF4-FFF2-40B4-BE49-F238E27FC236}">
                <a16:creationId xmlns:a16="http://schemas.microsoft.com/office/drawing/2014/main" id="{7F7D5DBF-676B-41C0-A1FB-717B4DAEA356}"/>
              </a:ext>
            </a:extLst>
          </p:cNvPr>
          <p:cNvSpPr txBox="1"/>
          <p:nvPr/>
        </p:nvSpPr>
        <p:spPr>
          <a:xfrm>
            <a:off x="7390656" y="4763570"/>
            <a:ext cx="1296144"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130222</a:t>
            </a:r>
          </a:p>
        </p:txBody>
      </p:sp>
      <p:sp>
        <p:nvSpPr>
          <p:cNvPr id="9" name="Rectangle 1">
            <a:extLst>
              <a:ext uri="{FF2B5EF4-FFF2-40B4-BE49-F238E27FC236}">
                <a16:creationId xmlns:a16="http://schemas.microsoft.com/office/drawing/2014/main" id="{126D10D8-3B14-9FC2-D4BC-6C96C2A329BF}"/>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ar-SA" altLang="en-US" sz="1000" b="0" i="0" u="none" strike="noStrike" cap="none" normalizeH="0" baseline="0" dirty="0">
                <a:ln>
                  <a:noFill/>
                </a:ln>
                <a:solidFill>
                  <a:schemeClr val="tx1"/>
                </a:solidFill>
                <a:effectLst/>
                <a:latin typeface="Arial Unicode MS" panose="020B0604020202020204" pitchFamily="34" charset="-128"/>
                <a:cs typeface="Arial" panose="020B0604020202020204" pitchFamily="34" charset="0"/>
              </a:rPr>
              <a:t>فارسی</a:t>
            </a:r>
            <a:r>
              <a:rPr kumimoji="0" lang="en-US" altLang="en-US" sz="600" b="0" i="0" u="none" strike="noStrike" cap="none" normalizeH="0" baseline="0" dirty="0">
                <a:ln>
                  <a:noFill/>
                </a:ln>
                <a:solidFill>
                  <a:schemeClr val="tx1"/>
                </a:solidFill>
                <a:effectLst/>
              </a:rPr>
              <a:t>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0" name="Rectangle 2">
            <a:extLst>
              <a:ext uri="{FF2B5EF4-FFF2-40B4-BE49-F238E27FC236}">
                <a16:creationId xmlns:a16="http://schemas.microsoft.com/office/drawing/2014/main" id="{3A49C37F-AC37-37B2-17E1-9314C8CEFC1B}"/>
              </a:ext>
            </a:extLst>
          </p:cNvPr>
          <p:cNvSpPr>
            <a:spLocks noChangeArrowheads="1"/>
          </p:cNvSpPr>
          <p:nvPr/>
        </p:nvSpPr>
        <p:spPr bwMode="auto">
          <a:xfrm>
            <a:off x="7077739" y="3968504"/>
            <a:ext cx="20550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US" altLang="en-US" sz="600" b="0" i="0" u="none" strike="noStrike" cap="none" normalizeH="0" baseline="0" dirty="0">
                <a:ln>
                  <a:noFill/>
                </a:ln>
                <a:solidFill>
                  <a:schemeClr val="tx1"/>
                </a:solidFill>
                <a:effectLst/>
              </a:rPr>
              <a:t>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 name="TextBox 2">
            <a:extLst>
              <a:ext uri="{FF2B5EF4-FFF2-40B4-BE49-F238E27FC236}">
                <a16:creationId xmlns:a16="http://schemas.microsoft.com/office/drawing/2014/main" id="{4E349DA6-9EB8-46E0-9120-282585CBC294}"/>
              </a:ext>
            </a:extLst>
          </p:cNvPr>
          <p:cNvSpPr txBox="1"/>
          <p:nvPr/>
        </p:nvSpPr>
        <p:spPr>
          <a:xfrm>
            <a:off x="1619672" y="908816"/>
            <a:ext cx="3312368" cy="3426579"/>
          </a:xfrm>
          <a:prstGeom prst="rect">
            <a:avLst/>
          </a:prstGeom>
          <a:noFill/>
        </p:spPr>
        <p:txBody>
          <a:bodyPr wrap="square" rtlCol="0">
            <a:spAutoFit/>
          </a:bodyPr>
          <a:lstStyle/>
          <a:p>
            <a:pPr>
              <a:spcAft>
                <a:spcPts val="500"/>
              </a:spcAft>
            </a:pPr>
            <a:r>
              <a:rPr lang="en-GB" sz="4000" b="1" dirty="0">
                <a:latin typeface="Chalkboard"/>
              </a:rPr>
              <a:t>Matthew</a:t>
            </a:r>
          </a:p>
          <a:p>
            <a:pPr>
              <a:spcAft>
                <a:spcPts val="500"/>
              </a:spcAft>
            </a:pPr>
            <a:r>
              <a:rPr lang="en-GB" sz="4000" b="1" dirty="0">
                <a:latin typeface="Chalkboard"/>
              </a:rPr>
              <a:t>Mark</a:t>
            </a:r>
          </a:p>
          <a:p>
            <a:pPr>
              <a:spcAft>
                <a:spcPts val="500"/>
              </a:spcAft>
            </a:pPr>
            <a:r>
              <a:rPr lang="en-GB" sz="4000" b="1" dirty="0">
                <a:latin typeface="Chalkboard"/>
              </a:rPr>
              <a:t>Luke</a:t>
            </a:r>
          </a:p>
          <a:p>
            <a:pPr>
              <a:spcAft>
                <a:spcPts val="500"/>
              </a:spcAft>
            </a:pPr>
            <a:r>
              <a:rPr lang="en-GB" sz="4000" b="1" dirty="0">
                <a:latin typeface="Chalkboard"/>
              </a:rPr>
              <a:t>John</a:t>
            </a:r>
          </a:p>
          <a:p>
            <a:pPr>
              <a:spcAft>
                <a:spcPts val="500"/>
              </a:spcAft>
            </a:pPr>
            <a:r>
              <a:rPr lang="en-GB" sz="4000" b="1" dirty="0">
                <a:latin typeface="Chalkboard"/>
              </a:rPr>
              <a:t>Acts</a:t>
            </a:r>
          </a:p>
        </p:txBody>
      </p:sp>
    </p:spTree>
    <p:extLst>
      <p:ext uri="{BB962C8B-B14F-4D97-AF65-F5344CB8AC3E}">
        <p14:creationId xmlns:p14="http://schemas.microsoft.com/office/powerpoint/2010/main" val="2182514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6" name="Title 1"/>
          <p:cNvSpPr txBox="1">
            <a:spLocks/>
          </p:cNvSpPr>
          <p:nvPr/>
        </p:nvSpPr>
        <p:spPr bwMode="auto">
          <a:xfrm>
            <a:off x="899592" y="94972"/>
            <a:ext cx="5544616"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English Bible books</a:t>
            </a:r>
          </a:p>
        </p:txBody>
      </p:sp>
      <p:sp>
        <p:nvSpPr>
          <p:cNvPr id="12" name="Subtitle 2"/>
          <p:cNvSpPr txBox="1">
            <a:spLocks/>
          </p:cNvSpPr>
          <p:nvPr/>
        </p:nvSpPr>
        <p:spPr bwMode="auto">
          <a:xfrm>
            <a:off x="1267544" y="932561"/>
            <a:ext cx="3304456" cy="19680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4000" b="1" i="0" u="none" strike="noStrike" kern="0" cap="none" spc="0" normalizeH="0" baseline="0" noProof="0" dirty="0">
                <a:ln>
                  <a:noFill/>
                </a:ln>
                <a:solidFill>
                  <a:srgbClr val="333333"/>
                </a:solidFill>
                <a:effectLst/>
                <a:uLnTx/>
                <a:uFillTx/>
                <a:latin typeface="Chalkboard"/>
                <a:ea typeface="+mn-ea"/>
                <a:cs typeface="+mn-cs"/>
              </a:rPr>
              <a:t>Romans    </a:t>
            </a:r>
            <a:r>
              <a:rPr kumimoji="0" lang="en-GB"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      </a:t>
            </a: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4000" b="1" i="0" u="none" strike="noStrike" kern="0" cap="none" spc="0" normalizeH="0" baseline="0" noProof="0" dirty="0">
                <a:ln>
                  <a:noFill/>
                </a:ln>
                <a:solidFill>
                  <a:srgbClr val="333333"/>
                </a:solidFill>
                <a:effectLst/>
                <a:uLnTx/>
                <a:uFillTx/>
                <a:latin typeface="Chalkboard"/>
                <a:ea typeface="+mn-ea"/>
                <a:cs typeface="+mn-cs"/>
              </a:rPr>
              <a:t>1 Corinthians    </a:t>
            </a: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4000" b="1" i="0" u="none" strike="noStrike" kern="0" cap="none" spc="0" normalizeH="0" baseline="0" noProof="0" dirty="0">
                <a:ln>
                  <a:noFill/>
                </a:ln>
                <a:solidFill>
                  <a:srgbClr val="333333"/>
                </a:solidFill>
                <a:effectLst/>
                <a:uLnTx/>
                <a:uFillTx/>
                <a:latin typeface="Chalkboard"/>
                <a:ea typeface="+mn-ea"/>
                <a:cs typeface="+mn-cs"/>
              </a:rPr>
              <a:t>2 Corinthians      </a:t>
            </a:r>
            <a:endPar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4000" b="1" i="0" u="none" strike="noStrike" kern="0" cap="none" spc="0" normalizeH="0" baseline="0" noProof="0" dirty="0">
                <a:ln>
                  <a:noFill/>
                </a:ln>
                <a:solidFill>
                  <a:srgbClr val="333333"/>
                </a:solidFill>
                <a:effectLst/>
                <a:uLnTx/>
                <a:uFillTx/>
                <a:latin typeface="Chalkboard"/>
                <a:ea typeface="+mn-ea"/>
                <a:cs typeface="+mn-cs"/>
              </a:rPr>
              <a:t>Galatians</a:t>
            </a:r>
            <a:endParaRPr lang="en-GB" sz="2400" kern="0" dirty="0">
              <a:solidFill>
                <a:srgbClr val="333333"/>
              </a:solidFill>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4000" b="1" i="0" u="none" strike="noStrike" kern="0" cap="none" spc="0" normalizeH="0" baseline="0" noProof="0" dirty="0">
                <a:ln>
                  <a:noFill/>
                </a:ln>
                <a:solidFill>
                  <a:srgbClr val="333333"/>
                </a:solidFill>
                <a:effectLst/>
                <a:uLnTx/>
                <a:uFillTx/>
                <a:latin typeface="Chalkboard"/>
                <a:ea typeface="+mn-ea"/>
                <a:cs typeface="+mn-cs"/>
              </a:rPr>
              <a:t>Ephesians</a:t>
            </a:r>
            <a:endPar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2" name="TextBox 1">
            <a:extLst>
              <a:ext uri="{FF2B5EF4-FFF2-40B4-BE49-F238E27FC236}">
                <a16:creationId xmlns:a16="http://schemas.microsoft.com/office/drawing/2014/main" id="{7F7D5DBF-676B-41C0-A1FB-717B4DAEA356}"/>
              </a:ext>
            </a:extLst>
          </p:cNvPr>
          <p:cNvSpPr txBox="1"/>
          <p:nvPr/>
        </p:nvSpPr>
        <p:spPr>
          <a:xfrm>
            <a:off x="7390656" y="4763570"/>
            <a:ext cx="1296144"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130222</a:t>
            </a:r>
          </a:p>
        </p:txBody>
      </p:sp>
      <p:sp>
        <p:nvSpPr>
          <p:cNvPr id="9" name="Subtitle 2">
            <a:extLst>
              <a:ext uri="{FF2B5EF4-FFF2-40B4-BE49-F238E27FC236}">
                <a16:creationId xmlns:a16="http://schemas.microsoft.com/office/drawing/2014/main" id="{928219B8-892A-A28E-E38B-DB8AFB088C9C}"/>
              </a:ext>
            </a:extLst>
          </p:cNvPr>
          <p:cNvSpPr txBox="1">
            <a:spLocks/>
          </p:cNvSpPr>
          <p:nvPr/>
        </p:nvSpPr>
        <p:spPr bwMode="auto">
          <a:xfrm>
            <a:off x="2987824" y="1017823"/>
            <a:ext cx="6400800" cy="19680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ctr" defTabSz="914400" rtl="0" eaLnBrk="1" fontAlgn="base" latinLnBrk="0" hangingPunct="1">
              <a:lnSpc>
                <a:spcPct val="100000"/>
              </a:lnSpc>
              <a:spcBef>
                <a:spcPts val="3000"/>
              </a:spcBef>
              <a:spcAft>
                <a:spcPct val="0"/>
              </a:spcAft>
              <a:buClr>
                <a:srgbClr val="000000"/>
              </a:buClr>
              <a:buSzTx/>
              <a:buFont typeface="Century Gothic" pitchFamily="34" charset="0"/>
              <a:buNone/>
              <a:tabLst/>
              <a:defRPr/>
            </a:pPr>
            <a:r>
              <a:rPr kumimoji="0" lang="fa-IR" sz="2400" i="0" u="none" strike="noStrike" kern="0" cap="none" spc="0" normalizeH="0" noProof="0" dirty="0">
                <a:ln>
                  <a:noFill/>
                </a:ln>
                <a:solidFill>
                  <a:srgbClr val="333333"/>
                </a:solidFill>
                <a:effectLst/>
                <a:uLnTx/>
                <a:uFillTx/>
                <a:latin typeface="Arial" panose="020B0604020202020204" pitchFamily="34" charset="0"/>
                <a:cs typeface="Arial" panose="020B0604020202020204" pitchFamily="34" charset="0"/>
              </a:rPr>
              <a:t>رومیان</a:t>
            </a:r>
            <a:r>
              <a:rPr kumimoji="0" lang="en-GB" sz="2400" i="0" u="none" strike="noStrike" kern="0" cap="none" spc="0" normalizeH="0" noProof="0" dirty="0">
                <a:ln>
                  <a:noFill/>
                </a:ln>
                <a:solidFill>
                  <a:srgbClr val="333333"/>
                </a:solidFill>
                <a:effectLst/>
                <a:uLnTx/>
                <a:uFillTx/>
                <a:latin typeface="Arial" panose="020B0604020202020204" pitchFamily="34" charset="0"/>
                <a:cs typeface="Arial" panose="020B0604020202020204" pitchFamily="34" charset="0"/>
              </a:rPr>
              <a:t>       </a:t>
            </a:r>
            <a:r>
              <a:rPr kumimoji="0" lang="fa-IR" sz="2400" i="0" u="none" strike="noStrike" kern="0" cap="none" spc="0" normalizeH="0" noProof="0" dirty="0">
                <a:ln>
                  <a:noFill/>
                </a:ln>
                <a:solidFill>
                  <a:srgbClr val="333333"/>
                </a:solidFill>
                <a:effectLst/>
                <a:uLnTx/>
                <a:uFillTx/>
                <a:latin typeface="Arial" panose="020B0604020202020204" pitchFamily="34" charset="0"/>
                <a:cs typeface="Arial" panose="020B0604020202020204" pitchFamily="34" charset="0"/>
              </a:rPr>
              <a:t>ڕۆما</a:t>
            </a:r>
            <a:endParaRPr kumimoji="0" lang="en-GB" sz="2400" i="0" u="none" strike="noStrike" kern="0" cap="none" spc="0" normalizeH="0" noProof="0" dirty="0">
              <a:ln>
                <a:noFill/>
              </a:ln>
              <a:solidFill>
                <a:srgbClr val="333333"/>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ts val="3000"/>
              </a:spcBef>
              <a:spcAft>
                <a:spcPct val="0"/>
              </a:spcAft>
              <a:buClr>
                <a:srgbClr val="000000"/>
              </a:buClr>
              <a:buSzTx/>
              <a:buFont typeface="Century Gothic" pitchFamily="34" charset="0"/>
              <a:buNone/>
              <a:tabLst/>
              <a:defRPr/>
            </a:pPr>
            <a:r>
              <a:rPr kumimoji="0" lang="fa-IR" sz="2400" i="0" u="none" strike="noStrike" kern="0" cap="none" spc="0" normalizeH="0" noProof="0" dirty="0">
                <a:ln>
                  <a:noFill/>
                </a:ln>
                <a:solidFill>
                  <a:srgbClr val="333333"/>
                </a:solidFill>
                <a:effectLst/>
                <a:uLnTx/>
                <a:uFillTx/>
                <a:latin typeface="Arial" panose="020B0604020202020204" pitchFamily="34" charset="0"/>
              </a:rPr>
              <a:t>اول قرنتیان</a:t>
            </a:r>
            <a:r>
              <a:rPr kumimoji="0" lang="en-GB" sz="2400" i="0" u="none" strike="noStrike" kern="0" cap="none" spc="0" normalizeH="0" noProof="0" dirty="0">
                <a:ln>
                  <a:noFill/>
                </a:ln>
                <a:solidFill>
                  <a:srgbClr val="333333"/>
                </a:solidFill>
                <a:effectLst/>
                <a:uLnTx/>
                <a:uFillTx/>
                <a:latin typeface="Arial" panose="020B0604020202020204" pitchFamily="34" charset="0"/>
              </a:rPr>
              <a:t>     </a:t>
            </a:r>
            <a:r>
              <a:rPr kumimoji="0" lang="fa-IR" sz="2400" i="0" u="none" strike="noStrike" kern="0" cap="none" spc="0" normalizeH="0" noProof="0" dirty="0">
                <a:ln>
                  <a:noFill/>
                </a:ln>
                <a:solidFill>
                  <a:srgbClr val="333333"/>
                </a:solidFill>
                <a:effectLst/>
                <a:uLnTx/>
                <a:uFillTx/>
                <a:latin typeface="Arial" panose="020B0604020202020204" pitchFamily="34" charset="0"/>
              </a:rPr>
              <a:t>١ کۆرنسۆس </a:t>
            </a:r>
            <a:endParaRPr kumimoji="0" lang="en-GB" sz="2400" i="0" u="none" strike="noStrike" kern="0" cap="none" spc="0" normalizeH="0" noProof="0" dirty="0">
              <a:ln>
                <a:noFill/>
              </a:ln>
              <a:solidFill>
                <a:srgbClr val="333333"/>
              </a:solidFill>
              <a:effectLst/>
              <a:uLnTx/>
              <a:uFillTx/>
              <a:latin typeface="Arial" panose="020B0604020202020204" pitchFamily="34" charset="0"/>
            </a:endParaRPr>
          </a:p>
          <a:p>
            <a:pPr marL="0" marR="0" lvl="0" indent="0" algn="ctr" defTabSz="914400" rtl="0" eaLnBrk="1" fontAlgn="base" latinLnBrk="0" hangingPunct="1">
              <a:lnSpc>
                <a:spcPct val="100000"/>
              </a:lnSpc>
              <a:spcBef>
                <a:spcPts val="3000"/>
              </a:spcBef>
              <a:spcAft>
                <a:spcPct val="0"/>
              </a:spcAft>
              <a:buClr>
                <a:srgbClr val="000000"/>
              </a:buClr>
              <a:buSzTx/>
              <a:buFont typeface="Century Gothic" pitchFamily="34" charset="0"/>
              <a:buNone/>
              <a:tabLst/>
              <a:defRPr/>
            </a:pPr>
            <a:r>
              <a:rPr kumimoji="0" lang="fa-IR" sz="2400" i="0" u="none" strike="noStrike" kern="0" cap="none" spc="0" normalizeH="0" noProof="0" dirty="0">
                <a:ln>
                  <a:noFill/>
                </a:ln>
                <a:solidFill>
                  <a:srgbClr val="333333"/>
                </a:solidFill>
                <a:effectLst/>
                <a:uLnTx/>
                <a:uFillTx/>
                <a:latin typeface="Arial" panose="020B0604020202020204" pitchFamily="34" charset="0"/>
                <a:cs typeface="Arial" panose="020B0604020202020204" pitchFamily="34" charset="0"/>
              </a:rPr>
              <a:t>دوم قرنتیان</a:t>
            </a:r>
            <a:r>
              <a:rPr kumimoji="0" lang="en-GB" sz="2400" i="0" u="none" strike="noStrike" kern="0" cap="none" spc="0" normalizeH="0" noProof="0" dirty="0">
                <a:ln>
                  <a:noFill/>
                </a:ln>
                <a:solidFill>
                  <a:srgbClr val="333333"/>
                </a:solidFill>
                <a:effectLst/>
                <a:uLnTx/>
                <a:uFillTx/>
                <a:latin typeface="Arial" panose="020B0604020202020204" pitchFamily="34" charset="0"/>
                <a:cs typeface="Arial" panose="020B0604020202020204" pitchFamily="34" charset="0"/>
              </a:rPr>
              <a:t>       </a:t>
            </a:r>
            <a:r>
              <a:rPr kumimoji="0" lang="fa-IR" sz="2400" i="0" u="none" strike="noStrike" kern="0" cap="none" spc="0" normalizeH="0" noProof="0" dirty="0">
                <a:ln>
                  <a:noFill/>
                </a:ln>
                <a:solidFill>
                  <a:srgbClr val="333333"/>
                </a:solidFill>
                <a:effectLst/>
                <a:uLnTx/>
                <a:uFillTx/>
                <a:latin typeface="Arial" panose="020B0604020202020204" pitchFamily="34" charset="0"/>
                <a:cs typeface="Arial" panose="020B0604020202020204" pitchFamily="34" charset="0"/>
              </a:rPr>
              <a:t>٢ کۆرنسۆس</a:t>
            </a:r>
            <a:endParaRPr kumimoji="0" lang="en-GB" sz="2400" i="0" u="none" strike="noStrike" kern="0" cap="none" spc="0" normalizeH="0" noProof="0" dirty="0">
              <a:ln>
                <a:noFill/>
              </a:ln>
              <a:solidFill>
                <a:srgbClr val="333333"/>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ts val="3000"/>
              </a:spcBef>
              <a:spcAft>
                <a:spcPct val="0"/>
              </a:spcAft>
              <a:buClr>
                <a:srgbClr val="000000"/>
              </a:buClr>
              <a:buSzTx/>
              <a:buFont typeface="Century Gothic" pitchFamily="34" charset="0"/>
              <a:buNone/>
              <a:tabLst/>
              <a:defRPr/>
            </a:pPr>
            <a:r>
              <a:rPr kumimoji="0" lang="fa-IR" sz="2400" i="0" u="none" strike="noStrike" kern="0" cap="none" spc="0" normalizeH="0" noProof="0" dirty="0">
                <a:ln>
                  <a:noFill/>
                </a:ln>
                <a:solidFill>
                  <a:srgbClr val="333333"/>
                </a:solidFill>
                <a:effectLst/>
                <a:uLnTx/>
                <a:uFillTx/>
                <a:latin typeface="Arial" panose="020B0604020202020204" pitchFamily="34" charset="0"/>
                <a:cs typeface="Arial" panose="020B0604020202020204" pitchFamily="34" charset="0"/>
              </a:rPr>
              <a:t>علاطیان</a:t>
            </a:r>
            <a:r>
              <a:rPr kumimoji="0" lang="en-GB" sz="2400" i="0" u="none" strike="noStrike" kern="0" cap="none" spc="0" normalizeH="0" noProof="0" dirty="0">
                <a:ln>
                  <a:noFill/>
                </a:ln>
                <a:solidFill>
                  <a:srgbClr val="333333"/>
                </a:solidFill>
                <a:effectLst/>
                <a:uLnTx/>
                <a:uFillTx/>
                <a:latin typeface="Arial" panose="020B0604020202020204" pitchFamily="34" charset="0"/>
                <a:cs typeface="Arial" panose="020B0604020202020204" pitchFamily="34" charset="0"/>
              </a:rPr>
              <a:t>    </a:t>
            </a:r>
            <a:r>
              <a:rPr kumimoji="0" lang="fa-IR" sz="2400" i="0" u="none" strike="noStrike" kern="0" cap="none" spc="0" normalizeH="0" noProof="0" dirty="0">
                <a:ln>
                  <a:noFill/>
                </a:ln>
                <a:solidFill>
                  <a:srgbClr val="333333"/>
                </a:solidFill>
                <a:effectLst/>
                <a:uLnTx/>
                <a:uFillTx/>
                <a:latin typeface="Arial" panose="020B0604020202020204" pitchFamily="34" charset="0"/>
                <a:cs typeface="Arial" panose="020B0604020202020204" pitchFamily="34" charset="0"/>
              </a:rPr>
              <a:t>گەلاتیا</a:t>
            </a:r>
            <a:endParaRPr kumimoji="0" lang="en-GB" sz="2400" i="0" u="none" strike="noStrike" kern="0" cap="none" spc="0" normalizeH="0" noProof="0" dirty="0">
              <a:ln>
                <a:noFill/>
              </a:ln>
              <a:solidFill>
                <a:srgbClr val="333333"/>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ts val="3000"/>
              </a:spcBef>
              <a:spcAft>
                <a:spcPct val="0"/>
              </a:spcAft>
              <a:buClr>
                <a:srgbClr val="000000"/>
              </a:buClr>
              <a:buSzTx/>
              <a:buFont typeface="Century Gothic" pitchFamily="34" charset="0"/>
              <a:buNone/>
              <a:tabLst/>
              <a:defRPr/>
            </a:pPr>
            <a:r>
              <a:rPr kumimoji="0" lang="fa-IR" sz="2400" i="0" u="none" strike="noStrike" kern="0" cap="none" spc="0" normalizeH="0" noProof="0" dirty="0">
                <a:ln>
                  <a:noFill/>
                </a:ln>
                <a:solidFill>
                  <a:srgbClr val="333333"/>
                </a:solidFill>
                <a:effectLst/>
                <a:uLnTx/>
                <a:uFillTx/>
                <a:latin typeface="Arial" panose="020B0604020202020204" pitchFamily="34" charset="0"/>
                <a:cs typeface="Arial" panose="020B0604020202020204" pitchFamily="34" charset="0"/>
              </a:rPr>
              <a:t>افسیان</a:t>
            </a:r>
            <a:r>
              <a:rPr kumimoji="0" lang="en-GB" sz="2400" i="0" u="none" strike="noStrike" kern="0" cap="none" spc="0" normalizeH="0" noProof="0" dirty="0">
                <a:ln>
                  <a:noFill/>
                </a:ln>
                <a:solidFill>
                  <a:srgbClr val="333333"/>
                </a:solidFill>
                <a:effectLst/>
                <a:uLnTx/>
                <a:uFillTx/>
                <a:latin typeface="Arial" panose="020B0604020202020204" pitchFamily="34" charset="0"/>
                <a:cs typeface="Arial" panose="020B0604020202020204" pitchFamily="34" charset="0"/>
              </a:rPr>
              <a:t>    </a:t>
            </a:r>
            <a:r>
              <a:rPr kumimoji="0" lang="fa-IR" sz="2400" i="0" u="none" strike="noStrike" kern="0" cap="none" spc="0" normalizeH="0" noProof="0" dirty="0">
                <a:ln>
                  <a:noFill/>
                </a:ln>
                <a:solidFill>
                  <a:srgbClr val="333333"/>
                </a:solidFill>
                <a:effectLst/>
                <a:uLnTx/>
                <a:uFillTx/>
                <a:latin typeface="Arial" panose="020B0604020202020204" pitchFamily="34" charset="0"/>
                <a:cs typeface="Arial" panose="020B0604020202020204" pitchFamily="34" charset="0"/>
              </a:rPr>
              <a:t>ئەفەسۆس</a:t>
            </a:r>
            <a:endPar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09780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6" name="Title 1"/>
          <p:cNvSpPr txBox="1">
            <a:spLocks/>
          </p:cNvSpPr>
          <p:nvPr/>
        </p:nvSpPr>
        <p:spPr bwMode="auto">
          <a:xfrm>
            <a:off x="899592" y="94972"/>
            <a:ext cx="5544616"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English Bible books</a:t>
            </a:r>
          </a:p>
        </p:txBody>
      </p:sp>
      <p:sp>
        <p:nvSpPr>
          <p:cNvPr id="12" name="Subtitle 2"/>
          <p:cNvSpPr txBox="1">
            <a:spLocks/>
          </p:cNvSpPr>
          <p:nvPr/>
        </p:nvSpPr>
        <p:spPr bwMode="auto">
          <a:xfrm>
            <a:off x="539552" y="1095102"/>
            <a:ext cx="3672408" cy="19637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4000" b="1" i="0" u="none" strike="noStrike" kern="0" cap="none" spc="0" normalizeH="0" baseline="0" noProof="0" dirty="0">
                <a:ln>
                  <a:noFill/>
                </a:ln>
                <a:solidFill>
                  <a:srgbClr val="333333"/>
                </a:solidFill>
                <a:effectLst/>
                <a:uLnTx/>
                <a:uFillTx/>
                <a:latin typeface="Chalkboard"/>
                <a:ea typeface="+mn-ea"/>
                <a:cs typeface="+mn-cs"/>
              </a:rPr>
              <a:t>Philippians</a:t>
            </a:r>
          </a:p>
          <a:p>
            <a:pPr lvl="0">
              <a:buClr>
                <a:srgbClr val="000000"/>
              </a:buClr>
              <a:defRPr/>
            </a:pPr>
            <a:r>
              <a:rPr kumimoji="0" lang="en-GB" sz="4000" b="1" i="0" u="none" strike="noStrike" kern="0" cap="none" spc="0" normalizeH="0" baseline="0" noProof="0" dirty="0">
                <a:ln>
                  <a:noFill/>
                </a:ln>
                <a:solidFill>
                  <a:srgbClr val="333333"/>
                </a:solidFill>
                <a:effectLst/>
                <a:uLnTx/>
                <a:uFillTx/>
                <a:latin typeface="Chalkboard"/>
                <a:ea typeface="+mn-ea"/>
                <a:cs typeface="+mn-cs"/>
              </a:rPr>
              <a:t>Colossians</a:t>
            </a:r>
          </a:p>
          <a:p>
            <a:pPr lvl="0">
              <a:buClr>
                <a:srgbClr val="000000"/>
              </a:buClr>
              <a:defRPr/>
            </a:pPr>
            <a:r>
              <a:rPr kumimoji="0" lang="en-GB" sz="4000" b="1" i="0" u="none" strike="noStrike" kern="0" cap="none" spc="0" normalizeH="0" baseline="0" noProof="0" dirty="0">
                <a:ln>
                  <a:noFill/>
                </a:ln>
                <a:solidFill>
                  <a:srgbClr val="333333"/>
                </a:solidFill>
                <a:effectLst/>
                <a:uLnTx/>
                <a:uFillTx/>
                <a:latin typeface="Chalkboard"/>
                <a:ea typeface="+mn-ea"/>
                <a:cs typeface="+mn-cs"/>
              </a:rPr>
              <a:t>1 Thessalonians</a:t>
            </a:r>
            <a:endParaRPr kumimoji="0" lang="en-GB"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4000" b="1" i="0" u="none" strike="noStrike" kern="0" cap="none" spc="0" normalizeH="0" baseline="0" noProof="0" dirty="0">
                <a:ln>
                  <a:noFill/>
                </a:ln>
                <a:solidFill>
                  <a:srgbClr val="333333"/>
                </a:solidFill>
                <a:effectLst/>
                <a:uLnTx/>
                <a:uFillTx/>
                <a:latin typeface="Chalkboard"/>
                <a:ea typeface="+mn-ea"/>
                <a:cs typeface="+mn-cs"/>
              </a:rPr>
              <a:t>2 Thessalonians</a:t>
            </a:r>
            <a:endParaRPr kumimoji="0" lang="en-GB"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lang="en-GB" sz="2400" kern="0" dirty="0">
              <a:solidFill>
                <a:srgbClr val="333333"/>
              </a:solidFill>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en-GB"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lang="en-GB" sz="2400" kern="0" dirty="0">
              <a:solidFill>
                <a:srgbClr val="333333"/>
              </a:solidFill>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en-GB"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lang="en-GB" sz="2400" kern="0" dirty="0">
              <a:solidFill>
                <a:srgbClr val="333333"/>
              </a:solidFill>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en-GB"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lang="en-GB" sz="2400" kern="0" dirty="0">
              <a:solidFill>
                <a:srgbClr val="333333"/>
              </a:solidFill>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en-GB"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2" name="TextBox 1">
            <a:extLst>
              <a:ext uri="{FF2B5EF4-FFF2-40B4-BE49-F238E27FC236}">
                <a16:creationId xmlns:a16="http://schemas.microsoft.com/office/drawing/2014/main" id="{7F7D5DBF-676B-41C0-A1FB-717B4DAEA356}"/>
              </a:ext>
            </a:extLst>
          </p:cNvPr>
          <p:cNvSpPr txBox="1"/>
          <p:nvPr/>
        </p:nvSpPr>
        <p:spPr>
          <a:xfrm>
            <a:off x="7390656" y="4763570"/>
            <a:ext cx="1296144"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130222</a:t>
            </a:r>
          </a:p>
        </p:txBody>
      </p:sp>
      <p:sp>
        <p:nvSpPr>
          <p:cNvPr id="9" name="Subtitle 2">
            <a:extLst>
              <a:ext uri="{FF2B5EF4-FFF2-40B4-BE49-F238E27FC236}">
                <a16:creationId xmlns:a16="http://schemas.microsoft.com/office/drawing/2014/main" id="{D93FD501-A3DC-FC52-8751-7671E7276AC4}"/>
              </a:ext>
            </a:extLst>
          </p:cNvPr>
          <p:cNvSpPr txBox="1">
            <a:spLocks/>
          </p:cNvSpPr>
          <p:nvPr/>
        </p:nvSpPr>
        <p:spPr bwMode="auto">
          <a:xfrm>
            <a:off x="3995936" y="1200514"/>
            <a:ext cx="4248472" cy="19637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ctr" defTabSz="914400" rtl="0" eaLnBrk="1" fontAlgn="base" latinLnBrk="0" hangingPunct="1">
              <a:lnSpc>
                <a:spcPct val="100000"/>
              </a:lnSpc>
              <a:spcBef>
                <a:spcPts val="3000"/>
              </a:spcBef>
              <a:spcAft>
                <a:spcPct val="0"/>
              </a:spcAft>
              <a:buClr>
                <a:srgbClr val="000000"/>
              </a:buClr>
              <a:buSzTx/>
              <a:buFont typeface="Century Gothic" pitchFamily="34" charset="0"/>
              <a:buNone/>
              <a:tabLst/>
              <a:defRPr/>
            </a:pPr>
            <a:r>
              <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فلیپیان</a:t>
            </a:r>
            <a:r>
              <a:rPr kumimoji="0" lang="en-GB"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      </a:t>
            </a:r>
            <a:r>
              <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فیلیپی</a:t>
            </a:r>
            <a:endParaRPr kumimoji="0" lang="en-GB"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ts val="3000"/>
              </a:spcBef>
              <a:spcAft>
                <a:spcPct val="0"/>
              </a:spcAft>
              <a:buClr>
                <a:srgbClr val="000000"/>
              </a:buClr>
              <a:buSzTx/>
              <a:buFont typeface="Century Gothic" pitchFamily="34" charset="0"/>
              <a:buNone/>
              <a:tabLst/>
              <a:defRPr/>
            </a:pPr>
            <a:r>
              <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کولسیان</a:t>
            </a:r>
            <a:r>
              <a:rPr kumimoji="0" lang="en-GB"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      </a:t>
            </a:r>
            <a:r>
              <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کۆلۆسی</a:t>
            </a:r>
            <a:endParaRPr kumimoji="0" lang="en-GB"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ts val="3000"/>
              </a:spcBef>
              <a:spcAft>
                <a:spcPct val="0"/>
              </a:spcAft>
              <a:buClr>
                <a:srgbClr val="000000"/>
              </a:buClr>
              <a:buSzTx/>
              <a:buFont typeface="Century Gothic" pitchFamily="34" charset="0"/>
              <a:buNone/>
              <a:tabLst/>
              <a:defRPr/>
            </a:pPr>
            <a:r>
              <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اول تسالونیکیان</a:t>
            </a:r>
            <a:r>
              <a:rPr kumimoji="0" lang="en-GB"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   </a:t>
            </a:r>
            <a:r>
              <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١ سالۆنیكی</a:t>
            </a:r>
            <a:endParaRPr kumimoji="0" lang="en-GB"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ts val="3000"/>
              </a:spcBef>
              <a:spcAft>
                <a:spcPct val="0"/>
              </a:spcAft>
              <a:buClr>
                <a:srgbClr val="000000"/>
              </a:buClr>
              <a:buSzTx/>
              <a:buFont typeface="Century Gothic" pitchFamily="34" charset="0"/>
              <a:buNone/>
              <a:tabLst/>
              <a:defRPr/>
            </a:pPr>
            <a:r>
              <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دوم تسالونیکیان</a:t>
            </a:r>
            <a:r>
              <a:rPr kumimoji="0" lang="en-GB"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    </a:t>
            </a:r>
            <a:r>
              <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٢ سالۆنیكی</a:t>
            </a:r>
            <a:endParaRPr kumimoji="0" lang="en-GB"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83033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6" name="Title 1"/>
          <p:cNvSpPr txBox="1">
            <a:spLocks/>
          </p:cNvSpPr>
          <p:nvPr/>
        </p:nvSpPr>
        <p:spPr bwMode="auto">
          <a:xfrm>
            <a:off x="856627" y="94972"/>
            <a:ext cx="5544616"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English Bible books</a:t>
            </a:r>
          </a:p>
        </p:txBody>
      </p:sp>
      <p:sp>
        <p:nvSpPr>
          <p:cNvPr id="12" name="Subtitle 2"/>
          <p:cNvSpPr txBox="1">
            <a:spLocks/>
          </p:cNvSpPr>
          <p:nvPr/>
        </p:nvSpPr>
        <p:spPr bwMode="auto">
          <a:xfrm>
            <a:off x="1547624" y="882143"/>
            <a:ext cx="3809523" cy="19680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4000" b="1" i="0" u="none" strike="noStrike" kern="0" cap="none" spc="0" normalizeH="0" baseline="0" noProof="0" dirty="0">
                <a:ln>
                  <a:noFill/>
                </a:ln>
                <a:solidFill>
                  <a:srgbClr val="333333"/>
                </a:solidFill>
                <a:effectLst/>
                <a:uLnTx/>
                <a:uFillTx/>
                <a:latin typeface="Chalkboard"/>
                <a:ea typeface="+mn-ea"/>
                <a:cs typeface="+mn-cs"/>
              </a:rPr>
              <a:t>1 Timothy</a:t>
            </a:r>
            <a:endParaRPr kumimoji="0" lang="en-GB"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4000" b="1" i="0" u="none" strike="noStrike" kern="0" cap="none" spc="0" normalizeH="0" baseline="0" noProof="0" dirty="0">
                <a:ln>
                  <a:noFill/>
                </a:ln>
                <a:solidFill>
                  <a:srgbClr val="333333"/>
                </a:solidFill>
                <a:effectLst/>
                <a:uLnTx/>
                <a:uFillTx/>
                <a:latin typeface="Chalkboard"/>
                <a:ea typeface="+mn-ea"/>
                <a:cs typeface="+mn-cs"/>
              </a:rPr>
              <a:t>2 Timothy</a:t>
            </a:r>
            <a:endParaRPr kumimoji="0" lang="en-GB"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4000" b="1" i="0" u="none" strike="noStrike" kern="0" cap="none" spc="0" normalizeH="0" baseline="0" noProof="0" dirty="0">
                <a:ln>
                  <a:noFill/>
                </a:ln>
                <a:solidFill>
                  <a:srgbClr val="333333"/>
                </a:solidFill>
                <a:effectLst/>
                <a:uLnTx/>
                <a:uFillTx/>
                <a:latin typeface="Chalkboard"/>
                <a:ea typeface="+mn-ea"/>
                <a:cs typeface="+mn-cs"/>
              </a:rPr>
              <a:t>Titus</a:t>
            </a:r>
            <a:endParaRPr kumimoji="0" lang="en-GB"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a:p>
            <a:pPr>
              <a:buClr>
                <a:srgbClr val="000000"/>
              </a:buClr>
              <a:defRPr/>
            </a:pPr>
            <a:r>
              <a:rPr lang="en-GB" sz="4000" b="1" kern="0" dirty="0">
                <a:solidFill>
                  <a:srgbClr val="333333"/>
                </a:solidFill>
                <a:latin typeface="Chalkboard"/>
              </a:rPr>
              <a:t>Philemon</a:t>
            </a:r>
            <a:endParaRPr lang="en-GB" sz="2400" kern="0" dirty="0">
              <a:solidFill>
                <a:srgbClr val="333333"/>
              </a:solidFill>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4000" b="1" i="0" u="none" strike="noStrike" kern="0" cap="none" spc="0" normalizeH="0" baseline="0" noProof="0" dirty="0">
                <a:ln>
                  <a:noFill/>
                </a:ln>
                <a:solidFill>
                  <a:srgbClr val="333333"/>
                </a:solidFill>
                <a:effectLst/>
                <a:uLnTx/>
                <a:uFillTx/>
                <a:latin typeface="Chalkboard"/>
                <a:ea typeface="+mn-ea"/>
                <a:cs typeface="+mn-cs"/>
              </a:rPr>
              <a:t>Hebrews</a:t>
            </a:r>
            <a:endPar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en-GB"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2" name="TextBox 1">
            <a:extLst>
              <a:ext uri="{FF2B5EF4-FFF2-40B4-BE49-F238E27FC236}">
                <a16:creationId xmlns:a16="http://schemas.microsoft.com/office/drawing/2014/main" id="{7F7D5DBF-676B-41C0-A1FB-717B4DAEA356}"/>
              </a:ext>
            </a:extLst>
          </p:cNvPr>
          <p:cNvSpPr txBox="1"/>
          <p:nvPr/>
        </p:nvSpPr>
        <p:spPr>
          <a:xfrm>
            <a:off x="7390656" y="4763570"/>
            <a:ext cx="1296144"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130222</a:t>
            </a:r>
          </a:p>
        </p:txBody>
      </p:sp>
      <p:sp>
        <p:nvSpPr>
          <p:cNvPr id="9" name="Subtitle 2">
            <a:extLst>
              <a:ext uri="{FF2B5EF4-FFF2-40B4-BE49-F238E27FC236}">
                <a16:creationId xmlns:a16="http://schemas.microsoft.com/office/drawing/2014/main" id="{E26EF188-5B02-C0B2-95F3-806A8730B045}"/>
              </a:ext>
            </a:extLst>
          </p:cNvPr>
          <p:cNvSpPr txBox="1">
            <a:spLocks/>
          </p:cNvSpPr>
          <p:nvPr/>
        </p:nvSpPr>
        <p:spPr bwMode="auto">
          <a:xfrm>
            <a:off x="4611491" y="1043032"/>
            <a:ext cx="3517475" cy="19680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ctr" defTabSz="914400" rtl="0" eaLnBrk="1" fontAlgn="base" latinLnBrk="0" hangingPunct="1">
              <a:lnSpc>
                <a:spcPct val="100000"/>
              </a:lnSpc>
              <a:spcBef>
                <a:spcPts val="3000"/>
              </a:spcBef>
              <a:spcAft>
                <a:spcPct val="0"/>
              </a:spcAft>
              <a:buClr>
                <a:srgbClr val="000000"/>
              </a:buClr>
              <a:buSzTx/>
              <a:buFont typeface="Century Gothic" pitchFamily="34" charset="0"/>
              <a:buNone/>
              <a:tabLst/>
              <a:defRPr/>
            </a:pPr>
            <a:r>
              <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عاول تیموتایوس</a:t>
            </a:r>
            <a:r>
              <a:rPr kumimoji="0" lang="en-GB"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   </a:t>
            </a:r>
            <a:r>
              <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١ تیمۆساوس</a:t>
            </a:r>
            <a:endParaRPr kumimoji="0" lang="en-GB"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ts val="3000"/>
              </a:spcBef>
              <a:spcAft>
                <a:spcPct val="0"/>
              </a:spcAft>
              <a:buClr>
                <a:srgbClr val="000000"/>
              </a:buClr>
              <a:buSzTx/>
              <a:buFont typeface="Century Gothic" pitchFamily="34" charset="0"/>
              <a:buNone/>
              <a:tabLst/>
              <a:defRPr/>
            </a:pPr>
            <a:r>
              <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دوم تیموتایوس</a:t>
            </a:r>
            <a:r>
              <a:rPr kumimoji="0" lang="en-GB"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     </a:t>
            </a:r>
            <a:r>
              <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٢ تیمۆساوس</a:t>
            </a:r>
            <a:endParaRPr kumimoji="0" lang="en-GB"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ts val="3000"/>
              </a:spcBef>
              <a:spcAft>
                <a:spcPct val="0"/>
              </a:spcAft>
              <a:buClr>
                <a:srgbClr val="000000"/>
              </a:buClr>
              <a:buSzTx/>
              <a:buFont typeface="Century Gothic" pitchFamily="34" charset="0"/>
              <a:buNone/>
              <a:tabLst/>
              <a:defRPr/>
            </a:pPr>
            <a:r>
              <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تیطوس</a:t>
            </a:r>
            <a:r>
              <a:rPr kumimoji="0" lang="en-GB"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      </a:t>
            </a:r>
            <a:r>
              <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تیتۆس</a:t>
            </a:r>
            <a:endParaRPr kumimoji="0" lang="en-GB"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ts val="3000"/>
              </a:spcBef>
              <a:spcAft>
                <a:spcPct val="0"/>
              </a:spcAft>
              <a:buClr>
                <a:srgbClr val="000000"/>
              </a:buClr>
              <a:buSzTx/>
              <a:buFont typeface="Century Gothic" pitchFamily="34" charset="0"/>
              <a:buNone/>
              <a:tabLst/>
              <a:defRPr/>
            </a:pPr>
            <a:r>
              <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فلیمون</a:t>
            </a:r>
            <a:r>
              <a:rPr kumimoji="0" lang="en-GB"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    </a:t>
            </a:r>
            <a:r>
              <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فلیمۆن</a:t>
            </a:r>
            <a:endParaRPr kumimoji="0" lang="en-GB"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ts val="3000"/>
              </a:spcBef>
              <a:spcAft>
                <a:spcPct val="0"/>
              </a:spcAft>
              <a:buClr>
                <a:srgbClr val="000000"/>
              </a:buClr>
              <a:buSzTx/>
              <a:buFont typeface="Century Gothic" pitchFamily="34" charset="0"/>
              <a:buNone/>
              <a:tabLst/>
              <a:defRPr/>
            </a:pPr>
            <a:r>
              <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عبرانیان</a:t>
            </a:r>
            <a:r>
              <a:rPr kumimoji="0" lang="en-GB"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   </a:t>
            </a:r>
            <a:r>
              <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عیبرانییەکان</a:t>
            </a: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en-GB"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07829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6" name="Title 1"/>
          <p:cNvSpPr txBox="1">
            <a:spLocks/>
          </p:cNvSpPr>
          <p:nvPr/>
        </p:nvSpPr>
        <p:spPr bwMode="auto">
          <a:xfrm>
            <a:off x="856627" y="94972"/>
            <a:ext cx="5544616"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English Bible books</a:t>
            </a:r>
          </a:p>
        </p:txBody>
      </p:sp>
      <p:sp>
        <p:nvSpPr>
          <p:cNvPr id="12" name="Subtitle 2"/>
          <p:cNvSpPr txBox="1">
            <a:spLocks/>
          </p:cNvSpPr>
          <p:nvPr/>
        </p:nvSpPr>
        <p:spPr bwMode="auto">
          <a:xfrm>
            <a:off x="762477" y="932561"/>
            <a:ext cx="3809523" cy="19680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4000" b="1" i="0" u="none" strike="noStrike" kern="0" cap="none" spc="0" normalizeH="0" baseline="0" noProof="0" dirty="0">
                <a:ln>
                  <a:noFill/>
                </a:ln>
                <a:solidFill>
                  <a:srgbClr val="333333"/>
                </a:solidFill>
                <a:effectLst/>
                <a:uLnTx/>
                <a:uFillTx/>
                <a:latin typeface="Chalkboard"/>
                <a:ea typeface="+mn-ea"/>
                <a:cs typeface="+mn-cs"/>
              </a:rPr>
              <a:t>James</a:t>
            </a:r>
            <a:endPar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4000" b="1" i="0" u="none" strike="noStrike" kern="0" cap="none" spc="0" normalizeH="0" baseline="0" noProof="0" dirty="0">
                <a:ln>
                  <a:noFill/>
                </a:ln>
                <a:solidFill>
                  <a:srgbClr val="333333"/>
                </a:solidFill>
                <a:effectLst/>
                <a:uLnTx/>
                <a:uFillTx/>
                <a:latin typeface="Chalkboard"/>
                <a:ea typeface="+mn-ea"/>
                <a:cs typeface="+mn-cs"/>
              </a:rPr>
              <a:t>1 Peter</a:t>
            </a:r>
            <a:endPar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4000" b="1" i="0" u="none" strike="noStrike" kern="0" cap="none" spc="0" normalizeH="0" baseline="0" noProof="0" dirty="0">
                <a:ln>
                  <a:noFill/>
                </a:ln>
                <a:solidFill>
                  <a:srgbClr val="333333"/>
                </a:solidFill>
                <a:effectLst/>
                <a:uLnTx/>
                <a:uFillTx/>
                <a:latin typeface="Chalkboard"/>
                <a:ea typeface="+mn-ea"/>
                <a:cs typeface="+mn-cs"/>
              </a:rPr>
              <a:t>2 Peter</a:t>
            </a:r>
            <a:endPar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4000" b="1" i="0" u="none" strike="noStrike" kern="0" cap="none" spc="0" normalizeH="0" baseline="0" noProof="0" dirty="0">
                <a:ln>
                  <a:noFill/>
                </a:ln>
                <a:solidFill>
                  <a:srgbClr val="333333"/>
                </a:solidFill>
                <a:effectLst/>
                <a:uLnTx/>
                <a:uFillTx/>
                <a:latin typeface="Chalkboard"/>
                <a:ea typeface="+mn-ea"/>
                <a:cs typeface="+mn-cs"/>
              </a:rPr>
              <a:t>1 John</a:t>
            </a:r>
            <a:endPar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4000" b="1" i="0" u="none" strike="noStrike" kern="0" cap="none" spc="0" normalizeH="0" baseline="0" noProof="0" dirty="0">
                <a:ln>
                  <a:noFill/>
                </a:ln>
                <a:solidFill>
                  <a:srgbClr val="333333"/>
                </a:solidFill>
                <a:effectLst/>
                <a:uLnTx/>
                <a:uFillTx/>
                <a:latin typeface="Chalkboard"/>
                <a:ea typeface="+mn-ea"/>
                <a:cs typeface="+mn-cs"/>
              </a:rPr>
              <a:t>2 John</a:t>
            </a:r>
            <a:endParaRPr kumimoji="0" lang="fa-IR"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fa-IR"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fa-IR"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fa-IR"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2" name="TextBox 1">
            <a:extLst>
              <a:ext uri="{FF2B5EF4-FFF2-40B4-BE49-F238E27FC236}">
                <a16:creationId xmlns:a16="http://schemas.microsoft.com/office/drawing/2014/main" id="{7F7D5DBF-676B-41C0-A1FB-717B4DAEA356}"/>
              </a:ext>
            </a:extLst>
          </p:cNvPr>
          <p:cNvSpPr txBox="1"/>
          <p:nvPr/>
        </p:nvSpPr>
        <p:spPr>
          <a:xfrm>
            <a:off x="7390656" y="4763570"/>
            <a:ext cx="1296144"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130222</a:t>
            </a:r>
          </a:p>
        </p:txBody>
      </p:sp>
      <p:sp>
        <p:nvSpPr>
          <p:cNvPr id="9" name="Subtitle 2">
            <a:extLst>
              <a:ext uri="{FF2B5EF4-FFF2-40B4-BE49-F238E27FC236}">
                <a16:creationId xmlns:a16="http://schemas.microsoft.com/office/drawing/2014/main" id="{E26EF188-5B02-C0B2-95F3-806A8730B045}"/>
              </a:ext>
            </a:extLst>
          </p:cNvPr>
          <p:cNvSpPr txBox="1">
            <a:spLocks/>
          </p:cNvSpPr>
          <p:nvPr/>
        </p:nvSpPr>
        <p:spPr bwMode="auto">
          <a:xfrm>
            <a:off x="4191137" y="1103084"/>
            <a:ext cx="4608511" cy="19680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lvl="0">
              <a:spcBef>
                <a:spcPts val="3000"/>
              </a:spcBef>
              <a:buClr>
                <a:srgbClr val="000000"/>
              </a:buClr>
              <a:defRPr/>
            </a:pPr>
            <a:r>
              <a:rPr lang="fa-IR" sz="2400" kern="0" dirty="0">
                <a:solidFill>
                  <a:srgbClr val="333333"/>
                </a:solidFill>
                <a:latin typeface="Arial" panose="020B0604020202020204" pitchFamily="34" charset="0"/>
                <a:cs typeface="Arial" panose="020B0604020202020204" pitchFamily="34" charset="0"/>
              </a:rPr>
              <a:t>یعقوب</a:t>
            </a:r>
            <a:r>
              <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rPr>
              <a:t>     </a:t>
            </a:r>
            <a:r>
              <a:rPr lang="fa-IR" sz="2400" kern="0" dirty="0">
                <a:solidFill>
                  <a:srgbClr val="333333"/>
                </a:solidFill>
                <a:latin typeface="Arial" panose="020B0604020202020204" pitchFamily="34" charset="0"/>
                <a:cs typeface="Arial" panose="020B0604020202020204" pitchFamily="34" charset="0"/>
              </a:rPr>
              <a:t>یاقوب</a:t>
            </a:r>
            <a:endParaRPr lang="en-GB" sz="2400" kern="0" dirty="0">
              <a:solidFill>
                <a:srgbClr val="333333"/>
              </a:solidFill>
              <a:latin typeface="Arial" panose="020B0604020202020204" pitchFamily="34" charset="0"/>
              <a:cs typeface="Arial" panose="020B0604020202020204" pitchFamily="34" charset="0"/>
            </a:endParaRPr>
          </a:p>
          <a:p>
            <a:pPr lvl="0">
              <a:spcBef>
                <a:spcPts val="3000"/>
              </a:spcBef>
              <a:buClr>
                <a:srgbClr val="000000"/>
              </a:buClr>
              <a:defRPr/>
            </a:pPr>
            <a:r>
              <a:rPr lang="en-GB" sz="2400" kern="0" dirty="0">
                <a:solidFill>
                  <a:srgbClr val="333333"/>
                </a:solidFill>
                <a:latin typeface="Arial" panose="020B0604020202020204" pitchFamily="34" charset="0"/>
                <a:cs typeface="Arial" panose="020B0604020202020204" pitchFamily="34" charset="0"/>
              </a:rPr>
              <a:t> </a:t>
            </a:r>
            <a:r>
              <a:rPr lang="fa-IR" sz="2400" kern="0" dirty="0">
                <a:solidFill>
                  <a:srgbClr val="333333"/>
                </a:solidFill>
                <a:latin typeface="Arial" panose="020B0604020202020204" pitchFamily="34" charset="0"/>
                <a:cs typeface="Arial" panose="020B0604020202020204" pitchFamily="34" charset="0"/>
              </a:rPr>
              <a:t>اول پطرس</a:t>
            </a:r>
            <a:r>
              <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rPr>
              <a:t>  </a:t>
            </a:r>
            <a:r>
              <a:rPr lang="fa-IR" sz="2400" kern="0" dirty="0">
                <a:solidFill>
                  <a:srgbClr val="333333"/>
                </a:solidFill>
                <a:latin typeface="Arial" panose="020B0604020202020204" pitchFamily="34" charset="0"/>
                <a:cs typeface="Arial" panose="020B0604020202020204" pitchFamily="34" charset="0"/>
              </a:rPr>
              <a:t>١ پەترۆس</a:t>
            </a:r>
            <a:r>
              <a:rPr lang="en-GB" sz="2400" kern="0" dirty="0">
                <a:solidFill>
                  <a:srgbClr val="333333"/>
                </a:solidFill>
                <a:latin typeface="Arial" panose="020B0604020202020204" pitchFamily="34" charset="0"/>
                <a:cs typeface="Arial" panose="020B0604020202020204" pitchFamily="34" charset="0"/>
              </a:rPr>
              <a:t>    </a:t>
            </a:r>
            <a:endPar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lvl="0">
              <a:spcBef>
                <a:spcPts val="3000"/>
              </a:spcBef>
              <a:buClr>
                <a:srgbClr val="000000"/>
              </a:buClr>
              <a:defRPr/>
            </a:pPr>
            <a:r>
              <a:rPr lang="fa-IR" sz="2400" kern="0" dirty="0">
                <a:solidFill>
                  <a:srgbClr val="333333"/>
                </a:solidFill>
                <a:latin typeface="Arial" panose="020B0604020202020204" pitchFamily="34" charset="0"/>
                <a:cs typeface="Arial" panose="020B0604020202020204" pitchFamily="34" charset="0"/>
              </a:rPr>
              <a:t>دوم پطرس</a:t>
            </a:r>
            <a:r>
              <a:rPr lang="en-GB" sz="2400" kern="0" dirty="0">
                <a:solidFill>
                  <a:srgbClr val="333333"/>
                </a:solidFill>
                <a:latin typeface="Arial" panose="020B0604020202020204" pitchFamily="34" charset="0"/>
                <a:cs typeface="Arial" panose="020B0604020202020204" pitchFamily="34" charset="0"/>
              </a:rPr>
              <a:t>   </a:t>
            </a:r>
            <a:r>
              <a:rPr lang="fa-IR" sz="2400" kern="0" dirty="0">
                <a:solidFill>
                  <a:srgbClr val="333333"/>
                </a:solidFill>
                <a:latin typeface="Arial" panose="020B0604020202020204" pitchFamily="34" charset="0"/>
                <a:cs typeface="Arial" panose="020B0604020202020204" pitchFamily="34" charset="0"/>
              </a:rPr>
              <a:t>٢ پەترۆس</a:t>
            </a:r>
            <a:endParaRPr lang="en-GB" sz="2400" kern="0" dirty="0">
              <a:solidFill>
                <a:srgbClr val="333333"/>
              </a:solidFill>
              <a:latin typeface="Arial" panose="020B0604020202020204" pitchFamily="34" charset="0"/>
              <a:cs typeface="Arial" panose="020B0604020202020204" pitchFamily="34" charset="0"/>
            </a:endParaRPr>
          </a:p>
          <a:p>
            <a:pPr lvl="0">
              <a:spcBef>
                <a:spcPts val="3000"/>
              </a:spcBef>
              <a:buClr>
                <a:srgbClr val="000000"/>
              </a:buClr>
              <a:defRPr/>
            </a:pPr>
            <a:r>
              <a:rPr lang="fa-IR" sz="2400" kern="0" dirty="0">
                <a:solidFill>
                  <a:srgbClr val="333333"/>
                </a:solidFill>
                <a:latin typeface="Arial" panose="020B0604020202020204" pitchFamily="34" charset="0"/>
                <a:cs typeface="Arial" panose="020B0604020202020204" pitchFamily="34" charset="0"/>
              </a:rPr>
              <a:t>اول یحنا</a:t>
            </a:r>
            <a:r>
              <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rPr>
              <a:t>    </a:t>
            </a:r>
            <a:r>
              <a:rPr lang="fa-IR" sz="2400" kern="0" dirty="0">
                <a:solidFill>
                  <a:srgbClr val="333333"/>
                </a:solidFill>
                <a:latin typeface="Arial" panose="020B0604020202020204" pitchFamily="34" charset="0"/>
                <a:cs typeface="Arial" panose="020B0604020202020204" pitchFamily="34" charset="0"/>
              </a:rPr>
              <a:t>١ یۆحەنا</a:t>
            </a:r>
            <a:endParaRPr lang="en-GB" sz="2400" kern="0" dirty="0">
              <a:solidFill>
                <a:srgbClr val="333333"/>
              </a:solidFill>
              <a:latin typeface="Arial" panose="020B0604020202020204" pitchFamily="34" charset="0"/>
              <a:cs typeface="Arial" panose="020B0604020202020204" pitchFamily="34" charset="0"/>
            </a:endParaRPr>
          </a:p>
          <a:p>
            <a:pPr lvl="0">
              <a:spcBef>
                <a:spcPts val="3000"/>
              </a:spcBef>
              <a:buClr>
                <a:srgbClr val="000000"/>
              </a:buClr>
              <a:defRPr/>
            </a:pPr>
            <a:r>
              <a:rPr lang="fa-IR" sz="2400" kern="0" dirty="0">
                <a:solidFill>
                  <a:srgbClr val="333333"/>
                </a:solidFill>
                <a:latin typeface="Arial" panose="020B0604020202020204" pitchFamily="34" charset="0"/>
                <a:cs typeface="Arial" panose="020B0604020202020204" pitchFamily="34" charset="0"/>
              </a:rPr>
              <a:t>دوم یحنا</a:t>
            </a:r>
            <a:r>
              <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rPr>
              <a:t>   </a:t>
            </a:r>
            <a:r>
              <a:rPr lang="fa-IR" sz="2400" kern="0" dirty="0">
                <a:solidFill>
                  <a:srgbClr val="333333"/>
                </a:solidFill>
                <a:latin typeface="Arial" panose="020B0604020202020204" pitchFamily="34" charset="0"/>
                <a:cs typeface="Arial" panose="020B0604020202020204" pitchFamily="34" charset="0"/>
              </a:rPr>
              <a:t>٢ یۆحەنا</a:t>
            </a:r>
            <a:endParaRPr kumimoji="0" lang="fa-IR"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fa-IR"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fa-IR"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fa-IR"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168454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6" name="Title 1"/>
          <p:cNvSpPr txBox="1">
            <a:spLocks/>
          </p:cNvSpPr>
          <p:nvPr/>
        </p:nvSpPr>
        <p:spPr bwMode="auto">
          <a:xfrm>
            <a:off x="856627" y="94972"/>
            <a:ext cx="5544616"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English Bible books</a:t>
            </a:r>
          </a:p>
        </p:txBody>
      </p:sp>
      <p:sp>
        <p:nvSpPr>
          <p:cNvPr id="12" name="Subtitle 2"/>
          <p:cNvSpPr txBox="1">
            <a:spLocks/>
          </p:cNvSpPr>
          <p:nvPr/>
        </p:nvSpPr>
        <p:spPr bwMode="auto">
          <a:xfrm>
            <a:off x="971600" y="870357"/>
            <a:ext cx="3809523" cy="19680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4000" b="1" i="0" u="none" strike="noStrike" kern="0" cap="none" spc="0" normalizeH="0" baseline="0" noProof="0" dirty="0">
                <a:ln>
                  <a:noFill/>
                </a:ln>
                <a:solidFill>
                  <a:srgbClr val="333333"/>
                </a:solidFill>
                <a:effectLst/>
                <a:uLnTx/>
                <a:uFillTx/>
                <a:latin typeface="Chalkboard"/>
                <a:ea typeface="+mn-ea"/>
                <a:cs typeface="+mn-cs"/>
              </a:rPr>
              <a:t>3 John</a:t>
            </a:r>
            <a:endPar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4000" b="1" i="0" u="none" strike="noStrike" kern="0" cap="none" spc="0" normalizeH="0" baseline="0" noProof="0" dirty="0">
                <a:ln>
                  <a:noFill/>
                </a:ln>
                <a:solidFill>
                  <a:srgbClr val="333333"/>
                </a:solidFill>
                <a:effectLst/>
                <a:uLnTx/>
                <a:uFillTx/>
                <a:latin typeface="Chalkboard"/>
                <a:ea typeface="+mn-ea"/>
                <a:cs typeface="+mn-cs"/>
              </a:rPr>
              <a:t>Jude</a:t>
            </a:r>
            <a:endPar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4000" b="1" i="0" u="none" strike="noStrike" kern="0" cap="none" spc="0" normalizeH="0" baseline="0" noProof="0" dirty="0">
                <a:ln>
                  <a:noFill/>
                </a:ln>
                <a:solidFill>
                  <a:srgbClr val="333333"/>
                </a:solidFill>
                <a:effectLst/>
                <a:uLnTx/>
                <a:uFillTx/>
                <a:latin typeface="Chalkboard"/>
                <a:ea typeface="+mn-ea"/>
                <a:cs typeface="+mn-cs"/>
              </a:rPr>
              <a:t>Revelation</a:t>
            </a:r>
            <a:endParaRPr kumimoji="0" lang="fa-IR"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2" name="TextBox 1">
            <a:extLst>
              <a:ext uri="{FF2B5EF4-FFF2-40B4-BE49-F238E27FC236}">
                <a16:creationId xmlns:a16="http://schemas.microsoft.com/office/drawing/2014/main" id="{7F7D5DBF-676B-41C0-A1FB-717B4DAEA356}"/>
              </a:ext>
            </a:extLst>
          </p:cNvPr>
          <p:cNvSpPr txBox="1"/>
          <p:nvPr/>
        </p:nvSpPr>
        <p:spPr>
          <a:xfrm>
            <a:off x="7390656" y="4763570"/>
            <a:ext cx="1296144"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130222</a:t>
            </a:r>
          </a:p>
        </p:txBody>
      </p:sp>
      <p:sp>
        <p:nvSpPr>
          <p:cNvPr id="9" name="Subtitle 2">
            <a:extLst>
              <a:ext uri="{FF2B5EF4-FFF2-40B4-BE49-F238E27FC236}">
                <a16:creationId xmlns:a16="http://schemas.microsoft.com/office/drawing/2014/main" id="{E26EF188-5B02-C0B2-95F3-806A8730B045}"/>
              </a:ext>
            </a:extLst>
          </p:cNvPr>
          <p:cNvSpPr txBox="1">
            <a:spLocks/>
          </p:cNvSpPr>
          <p:nvPr/>
        </p:nvSpPr>
        <p:spPr bwMode="auto">
          <a:xfrm>
            <a:off x="4427984" y="1048925"/>
            <a:ext cx="4320480" cy="19680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lvl="0">
              <a:spcBef>
                <a:spcPts val="3000"/>
              </a:spcBef>
              <a:buClr>
                <a:srgbClr val="000000"/>
              </a:buClr>
              <a:defRPr/>
            </a:pPr>
            <a:r>
              <a:rPr lang="fa-IR" sz="2400" kern="0" dirty="0">
                <a:solidFill>
                  <a:srgbClr val="333333"/>
                </a:solidFill>
                <a:latin typeface="Arial" panose="020B0604020202020204" pitchFamily="34" charset="0"/>
                <a:cs typeface="Arial" panose="020B0604020202020204" pitchFamily="34" charset="0"/>
              </a:rPr>
              <a:t>سوم یحانا</a:t>
            </a:r>
            <a:r>
              <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rPr>
              <a:t>       </a:t>
            </a:r>
            <a:r>
              <a:rPr lang="fa-IR" sz="2400" kern="0" dirty="0">
                <a:solidFill>
                  <a:srgbClr val="333333"/>
                </a:solidFill>
                <a:latin typeface="Arial" panose="020B0604020202020204" pitchFamily="34" charset="0"/>
                <a:cs typeface="Arial" panose="020B0604020202020204" pitchFamily="34" charset="0"/>
              </a:rPr>
              <a:t>٣ یۆحەنا</a:t>
            </a:r>
            <a:endPar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lvl="0">
              <a:spcBef>
                <a:spcPts val="3000"/>
              </a:spcBef>
              <a:buClr>
                <a:srgbClr val="000000"/>
              </a:buClr>
              <a:defRPr/>
            </a:pPr>
            <a:r>
              <a:rPr lang="fa-IR" sz="2400" kern="0" dirty="0">
                <a:solidFill>
                  <a:srgbClr val="333333"/>
                </a:solidFill>
                <a:latin typeface="Arial" panose="020B0604020202020204" pitchFamily="34" charset="0"/>
                <a:cs typeface="Arial" panose="020B0604020202020204" pitchFamily="34" charset="0"/>
              </a:rPr>
              <a:t>یهودا</a:t>
            </a:r>
            <a:r>
              <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rPr>
              <a:t>     </a:t>
            </a:r>
            <a:r>
              <a:rPr lang="fa-IR" sz="2400" kern="0" dirty="0">
                <a:solidFill>
                  <a:srgbClr val="333333"/>
                </a:solidFill>
                <a:latin typeface="Arial" panose="020B0604020202020204" pitchFamily="34" charset="0"/>
                <a:cs typeface="Arial" panose="020B0604020202020204" pitchFamily="34" charset="0"/>
              </a:rPr>
              <a:t>یەهوزا</a:t>
            </a:r>
            <a:endParaRPr lang="en-GB" sz="2400" kern="0" dirty="0">
              <a:solidFill>
                <a:srgbClr val="333333"/>
              </a:solidFill>
              <a:latin typeface="Arial" panose="020B0604020202020204" pitchFamily="34" charset="0"/>
              <a:cs typeface="Arial" panose="020B0604020202020204" pitchFamily="34" charset="0"/>
            </a:endParaRPr>
          </a:p>
          <a:p>
            <a:pPr lvl="0">
              <a:spcBef>
                <a:spcPts val="3000"/>
              </a:spcBef>
              <a:buClr>
                <a:srgbClr val="000000"/>
              </a:buClr>
              <a:defRPr/>
            </a:pPr>
            <a:r>
              <a:rPr lang="fa-IR" sz="2400" kern="0" dirty="0">
                <a:solidFill>
                  <a:srgbClr val="333333"/>
                </a:solidFill>
                <a:latin typeface="Arial" panose="020B0604020202020204" pitchFamily="34" charset="0"/>
                <a:cs typeface="Arial" panose="020B0604020202020204" pitchFamily="34" charset="0"/>
              </a:rPr>
              <a:t>مکاشفه</a:t>
            </a:r>
            <a:r>
              <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rPr>
              <a:t>      </a:t>
            </a:r>
            <a:r>
              <a:rPr lang="fa-IR" sz="2400" kern="0" dirty="0">
                <a:solidFill>
                  <a:srgbClr val="333333"/>
                </a:solidFill>
                <a:latin typeface="Arial" panose="020B0604020202020204" pitchFamily="34" charset="0"/>
                <a:cs typeface="Arial" panose="020B0604020202020204" pitchFamily="34" charset="0"/>
              </a:rPr>
              <a:t>ئاشکراکردن</a:t>
            </a:r>
            <a:endPar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fa-IR"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fa-IR"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fa-IR"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786788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Vertical and Horizontal design template">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3">
        <a:dk1>
          <a:srgbClr val="006666"/>
        </a:dk1>
        <a:lt1>
          <a:srgbClr val="FFFFFF"/>
        </a:lt1>
        <a:dk2>
          <a:srgbClr val="5E761C"/>
        </a:dk2>
        <a:lt2>
          <a:srgbClr val="777777"/>
        </a:lt2>
        <a:accent1>
          <a:srgbClr val="D5F470"/>
        </a:accent1>
        <a:accent2>
          <a:srgbClr val="EDCCFB"/>
        </a:accent2>
        <a:accent3>
          <a:srgbClr val="FFFFFF"/>
        </a:accent3>
        <a:accent4>
          <a:srgbClr val="005656"/>
        </a:accent4>
        <a:accent5>
          <a:srgbClr val="E7F8BB"/>
        </a:accent5>
        <a:accent6>
          <a:srgbClr val="D7B9E3"/>
        </a:accent6>
        <a:hlink>
          <a:srgbClr val="FF9933"/>
        </a:hlink>
        <a:folHlink>
          <a:srgbClr val="B2B2B2"/>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808080"/>
        </a:lt2>
        <a:accent1>
          <a:srgbClr val="D5F470"/>
        </a:accent1>
        <a:accent2>
          <a:srgbClr val="EDC9FB"/>
        </a:accent2>
        <a:accent3>
          <a:srgbClr val="FFFFFF"/>
        </a:accent3>
        <a:accent4>
          <a:srgbClr val="000000"/>
        </a:accent4>
        <a:accent5>
          <a:srgbClr val="E7F8BB"/>
        </a:accent5>
        <a:accent6>
          <a:srgbClr val="D7B6E3"/>
        </a:accent6>
        <a:hlink>
          <a:srgbClr val="BFC3FD"/>
        </a:hlink>
        <a:folHlink>
          <a:srgbClr val="B2B2B2"/>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6600"/>
        </a:dk2>
        <a:lt2>
          <a:srgbClr val="808080"/>
        </a:lt2>
        <a:accent1>
          <a:srgbClr val="FF6237"/>
        </a:accent1>
        <a:accent2>
          <a:srgbClr val="5F7BF1"/>
        </a:accent2>
        <a:accent3>
          <a:srgbClr val="FFFFFF"/>
        </a:accent3>
        <a:accent4>
          <a:srgbClr val="000000"/>
        </a:accent4>
        <a:accent5>
          <a:srgbClr val="FFB7AE"/>
        </a:accent5>
        <a:accent6>
          <a:srgbClr val="556FDA"/>
        </a:accent6>
        <a:hlink>
          <a:srgbClr val="15DF1F"/>
        </a:hlink>
        <a:folHlink>
          <a:srgbClr val="B2B2B2"/>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663300"/>
        </a:dk2>
        <a:lt2>
          <a:srgbClr val="808080"/>
        </a:lt2>
        <a:accent1>
          <a:srgbClr val="76C082"/>
        </a:accent1>
        <a:accent2>
          <a:srgbClr val="E3B06D"/>
        </a:accent2>
        <a:accent3>
          <a:srgbClr val="FFFFFF"/>
        </a:accent3>
        <a:accent4>
          <a:srgbClr val="000000"/>
        </a:accent4>
        <a:accent5>
          <a:srgbClr val="BDDCC1"/>
        </a:accent5>
        <a:accent6>
          <a:srgbClr val="CE9F62"/>
        </a:accent6>
        <a:hlink>
          <a:srgbClr val="D8EC42"/>
        </a:hlink>
        <a:folHlink>
          <a:srgbClr val="B2B2B2"/>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9">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10">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1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4584</TotalTime>
  <Words>421</Words>
  <Application>Microsoft Office PowerPoint</Application>
  <PresentationFormat>On-screen Show (16:9)</PresentationFormat>
  <Paragraphs>138</Paragraphs>
  <Slides>11</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Arial Unicode MS</vt:lpstr>
      <vt:lpstr>굴림</vt:lpstr>
      <vt:lpstr>Arial</vt:lpstr>
      <vt:lpstr>Calibri</vt:lpstr>
      <vt:lpstr>Century Gothic</vt:lpstr>
      <vt:lpstr>Chalkboard</vt:lpstr>
      <vt:lpstr>Vertical and Horizontal design template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Lawrence</dc:creator>
  <cp:lastModifiedBy>Lawrence Cave</cp:lastModifiedBy>
  <cp:revision>240</cp:revision>
  <dcterms:created xsi:type="dcterms:W3CDTF">2020-04-16T13:12:45Z</dcterms:created>
  <dcterms:modified xsi:type="dcterms:W3CDTF">2024-02-06T17:17:25Z</dcterms:modified>
</cp:coreProperties>
</file>