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388" r:id="rId2"/>
    <p:sldId id="475" r:id="rId3"/>
    <p:sldId id="476" r:id="rId4"/>
    <p:sldId id="383" r:id="rId5"/>
    <p:sldId id="361" r:id="rId6"/>
    <p:sldId id="495" r:id="rId7"/>
    <p:sldId id="480" r:id="rId8"/>
    <p:sldId id="482" r:id="rId9"/>
    <p:sldId id="481" r:id="rId10"/>
    <p:sldId id="487" r:id="rId11"/>
    <p:sldId id="486" r:id="rId12"/>
    <p:sldId id="485" r:id="rId13"/>
    <p:sldId id="484" r:id="rId14"/>
    <p:sldId id="493" r:id="rId15"/>
    <p:sldId id="483" r:id="rId16"/>
    <p:sldId id="492" r:id="rId17"/>
    <p:sldId id="491" r:id="rId18"/>
    <p:sldId id="490" r:id="rId19"/>
    <p:sldId id="494" r:id="rId20"/>
    <p:sldId id="496" r:id="rId21"/>
    <p:sldId id="489" r:id="rId22"/>
    <p:sldId id="500" r:id="rId23"/>
    <p:sldId id="499" r:id="rId24"/>
    <p:sldId id="498" r:id="rId25"/>
    <p:sldId id="504" r:id="rId26"/>
    <p:sldId id="503" r:id="rId27"/>
    <p:sldId id="502" r:id="rId28"/>
    <p:sldId id="501" r:id="rId29"/>
    <p:sldId id="505" r:id="rId30"/>
    <p:sldId id="510" r:id="rId31"/>
    <p:sldId id="509" r:id="rId32"/>
    <p:sldId id="508" r:id="rId33"/>
    <p:sldId id="507" r:id="rId34"/>
    <p:sldId id="506" r:id="rId35"/>
    <p:sldId id="511" r:id="rId36"/>
    <p:sldId id="522" r:id="rId37"/>
    <p:sldId id="524" r:id="rId38"/>
    <p:sldId id="530" r:id="rId39"/>
    <p:sldId id="523" r:id="rId40"/>
    <p:sldId id="531" r:id="rId41"/>
    <p:sldId id="515" r:id="rId42"/>
    <p:sldId id="514" r:id="rId43"/>
    <p:sldId id="513" r:id="rId44"/>
    <p:sldId id="512" r:id="rId45"/>
    <p:sldId id="525" r:id="rId46"/>
    <p:sldId id="529" r:id="rId47"/>
    <p:sldId id="528" r:id="rId48"/>
    <p:sldId id="527" r:id="rId49"/>
    <p:sldId id="526" r:id="rId50"/>
    <p:sldId id="532" r:id="rId51"/>
    <p:sldId id="533" r:id="rId52"/>
    <p:sldId id="537" r:id="rId53"/>
    <p:sldId id="536" r:id="rId54"/>
    <p:sldId id="535" r:id="rId55"/>
    <p:sldId id="534" r:id="rId56"/>
    <p:sldId id="539" r:id="rId57"/>
    <p:sldId id="540" r:id="rId58"/>
    <p:sldId id="541" r:id="rId59"/>
    <p:sldId id="543" r:id="rId60"/>
    <p:sldId id="542" r:id="rId61"/>
    <p:sldId id="547" r:id="rId62"/>
    <p:sldId id="546" r:id="rId63"/>
    <p:sldId id="545" r:id="rId64"/>
    <p:sldId id="544" r:id="rId65"/>
    <p:sldId id="548" r:id="rId66"/>
    <p:sldId id="549" r:id="rId67"/>
    <p:sldId id="550" r:id="rId68"/>
    <p:sldId id="554" r:id="rId69"/>
    <p:sldId id="553" r:id="rId70"/>
    <p:sldId id="552" r:id="rId71"/>
    <p:sldId id="551" r:id="rId72"/>
    <p:sldId id="555" r:id="rId73"/>
    <p:sldId id="558" r:id="rId74"/>
    <p:sldId id="557" r:id="rId75"/>
    <p:sldId id="556" r:id="rId76"/>
    <p:sldId id="559" r:id="rId77"/>
    <p:sldId id="563" r:id="rId78"/>
    <p:sldId id="562" r:id="rId79"/>
    <p:sldId id="561" r:id="rId80"/>
    <p:sldId id="560" r:id="rId81"/>
    <p:sldId id="565" r:id="rId82"/>
    <p:sldId id="564" r:id="rId83"/>
    <p:sldId id="568" r:id="rId84"/>
    <p:sldId id="567" r:id="rId85"/>
    <p:sldId id="571" r:id="rId86"/>
    <p:sldId id="566" r:id="rId87"/>
    <p:sldId id="570" r:id="rId88"/>
    <p:sldId id="569" r:id="rId89"/>
    <p:sldId id="575" r:id="rId90"/>
    <p:sldId id="574" r:id="rId91"/>
    <p:sldId id="573" r:id="rId92"/>
    <p:sldId id="572" r:id="rId93"/>
    <p:sldId id="576" r:id="rId94"/>
    <p:sldId id="577" r:id="rId95"/>
    <p:sldId id="582" r:id="rId96"/>
    <p:sldId id="581" r:id="rId97"/>
    <p:sldId id="580" r:id="rId98"/>
    <p:sldId id="578" r:id="rId99"/>
    <p:sldId id="413" r:id="rId100"/>
    <p:sldId id="414" r:id="rId101"/>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p:cViewPr varScale="1">
        <p:scale>
          <a:sx n="138" d="100"/>
          <a:sy n="138" d="100"/>
        </p:scale>
        <p:origin x="73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604684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0932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3668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7246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5318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6436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7858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3855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61885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2227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25344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58273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4247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17119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5886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4652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9968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37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669713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8885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35180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2877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9580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06565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030474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17387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35315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84529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16909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4432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81034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79787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92207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55219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12193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36283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44122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02436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1331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606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DAC2654-9F2F-4EE6-8960-8A8F70BB0E0A}" type="slidenum">
              <a:rPr lang="en-GB" smtClean="0"/>
              <a:t>5</a:t>
            </a:fld>
            <a:endParaRPr lang="en-GB"/>
          </a:p>
        </p:txBody>
      </p:sp>
    </p:spTree>
    <p:extLst>
      <p:ext uri="{BB962C8B-B14F-4D97-AF65-F5344CB8AC3E}">
        <p14:creationId xmlns:p14="http://schemas.microsoft.com/office/powerpoint/2010/main" val="40732339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70324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473540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378825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65534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09583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210200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83330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79685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04950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2197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370426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08856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320326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515810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4456965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699598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611640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38424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091751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721221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8651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3452491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138076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562185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756313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04402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862887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493163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711027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788405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76453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1203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088845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525015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436895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952758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156834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606878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314864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8312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461113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142329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559689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686498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666887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5216486"/>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4184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712383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484813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2007514"/>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5EB27406-EC1A-4127-9C9B-CE03DA5FB51B}"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79100A8-C933-48ED-B034-4DABA5488DF1}"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724C3B3-CB31-4FAE-8EA8-53F4ECE3C1F1}"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6088F1DB-A093-46EC-8D54-E9346758533F}"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D9F6899-8D29-4231-8714-1F8246D33E20}"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00C51251-6777-47DB-84E8-FDC128269AC0}"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E6EA5911-B61A-4E27-8642-0BB3D94F5963}"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B6698BEC-3533-4B50-A740-F9CDC2742B5D}"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CBCC957-10F6-47AC-9F86-6222098B12D2}"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926FB3F-1890-4F20-BD44-B7997DDE979C}"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CEE1FB1-7C2E-43D5-A945-82C073D9EF86}"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5DB324F1-69D6-4DDA-8B7C-378F52E56994}"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 angel answered her, The Holy Spirit will come upon you,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 power of the Most High will overshadow you; therefore the child to be born will be called holy—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8723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فرشته پاسخ داد: «روح‌القدس بر تو خواهد آمد و قدرت خدای متعال بر تو سایه خواهد افکند. از این رو، آن مولودْ مقدّس و پسر خدا خوانده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1D298E60-C35B-DAB3-26C5-CF50FEBA4137}"/>
              </a:ext>
            </a:extLst>
          </p:cNvPr>
          <p:cNvSpPr txBox="1"/>
          <p:nvPr/>
        </p:nvSpPr>
        <p:spPr>
          <a:xfrm>
            <a:off x="1915605" y="694311"/>
            <a:ext cx="4348434"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1 verse 35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69004856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 angel answered her, The Holy Spirit will come upon you, and the power of the Most High will overshadow you;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therefore the child to be born will be called holy—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8723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فرشته پاسخ داد: «روح‌القدس بر تو خواهد آمد و قدرت خدای متعال بر تو سایه خواهد افکند. از این رو، آن مولودْ مقدّس و پسر خدا خوانده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68D299D4-9E33-124A-996A-095D9DA03D8D}"/>
              </a:ext>
            </a:extLst>
          </p:cNvPr>
          <p:cNvSpPr txBox="1"/>
          <p:nvPr/>
        </p:nvSpPr>
        <p:spPr>
          <a:xfrm>
            <a:off x="1915605" y="694311"/>
            <a:ext cx="4348434"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1 verse 35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410588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 angel answered her, The Holy Spirit will come upon you, and the power of the Most High will overshadow you; therefore the child to be born will be called holy—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8723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فرشته پاسخ داد: «روح‌القدس بر تو خواهد آمد و قدرت خدای متعال بر تو سایه خواهد افکند. از این رو، آن مولودْ مقدّس و پسر خدا خوانده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BD03E643-0161-16BF-E060-A74D1DCD9424}"/>
              </a:ext>
            </a:extLst>
          </p:cNvPr>
          <p:cNvSpPr txBox="1"/>
          <p:nvPr/>
        </p:nvSpPr>
        <p:spPr>
          <a:xfrm>
            <a:off x="1915605" y="694311"/>
            <a:ext cx="4348434"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1 verse 35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55021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 angel answered her, The Holy Spirit will come upon you, and the power of the Most High will overshadow you; therefore the child to be born will be called holy— the Son of God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8723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فرشته پاسخ داد: «روح‌القدس بر تو خواهد آمد و قدرت خدای متعال بر تو سایه خواهد افکند. از این رو، آن مولودْ مقدّس و پسر خدا خوانده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F1200D8D-6070-B6AE-49EF-F8CC1D475105}"/>
              </a:ext>
            </a:extLst>
          </p:cNvPr>
          <p:cNvSpPr txBox="1"/>
          <p:nvPr/>
        </p:nvSpPr>
        <p:spPr>
          <a:xfrm>
            <a:off x="1915605" y="694311"/>
            <a:ext cx="4348434"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1 verse 35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101053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288387" y="731660"/>
            <a:ext cx="45123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10 verse 36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595113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do you say of him whom the Father consecrated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sent into the world, You are blaspheming, because I said, I am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چگونه می‌توانید به کسی که پدر وقف کرده و به جهان فرستاده است، بگویید ”کفر می‌گویی،“ تنها از آن رو که گفتم پسر خدا هستم؟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7" name="TextBox 6">
            <a:extLst>
              <a:ext uri="{FF2B5EF4-FFF2-40B4-BE49-F238E27FC236}">
                <a16:creationId xmlns:a16="http://schemas.microsoft.com/office/drawing/2014/main" id="{F4D941D2-25A7-CB4E-6AFB-C1D9784F9F41}"/>
              </a:ext>
            </a:extLst>
          </p:cNvPr>
          <p:cNvSpPr txBox="1"/>
          <p:nvPr/>
        </p:nvSpPr>
        <p:spPr>
          <a:xfrm>
            <a:off x="2288387" y="731660"/>
            <a:ext cx="45123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10 verse 36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806798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do you say of him whom the Father consecrated and sent into the world,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You are blaspheming, because I said, I am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چگونه می‌توانید به کسی که پدر وقف کرده و به جهان فرستاده است، بگویید ”کفر می‌گویی،“ تنها از آن رو که گفتم پسر خدا هستم؟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33C433E-C274-E81F-4125-B9CCB9F0DFA5}"/>
              </a:ext>
            </a:extLst>
          </p:cNvPr>
          <p:cNvSpPr txBox="1"/>
          <p:nvPr/>
        </p:nvSpPr>
        <p:spPr>
          <a:xfrm>
            <a:off x="2288387" y="731660"/>
            <a:ext cx="45123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10 verse 36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003999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do you say of him whom the Father consecrated and sent into the world, You are blaspheming,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because I said, I am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چگونه می‌توانید به کسی که پدر وقف کرده و به جهان فرستاده است، بگویید ”کفر می‌گویی،“ تنها از آن رو که گفتم پسر خدا هستم؟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F983D89-896A-49A8-D12E-7487E84173EB}"/>
              </a:ext>
            </a:extLst>
          </p:cNvPr>
          <p:cNvSpPr txBox="1"/>
          <p:nvPr/>
        </p:nvSpPr>
        <p:spPr>
          <a:xfrm>
            <a:off x="2288387" y="731660"/>
            <a:ext cx="45123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10 verse 36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194183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do you say of him whom the Father consecrated and sent into the world, You are blaspheming, because I said, I am the Son of God?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چگونه می‌توانید به کسی که پدر وقف کرده و به جهان فرستاده است، بگویید ”کفر می‌گویی،“ تنها از آن رو که گفتم پسر خدا هستم؟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288387" y="731660"/>
            <a:ext cx="3631122"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10 verse 36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182112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1619672" y="1491630"/>
            <a:ext cx="620303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Jesus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died for our sins</a:t>
            </a: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برای گناهان ما مرد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بۆ گوناهەکانمان مرد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599028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E615D726-D018-0B4D-DFE9-40C83957B944}"/>
              </a:ext>
            </a:extLst>
          </p:cNvPr>
          <p:cNvSpPr txBox="1"/>
          <p:nvPr/>
        </p:nvSpPr>
        <p:spPr>
          <a:xfrm>
            <a:off x="1059501" y="746871"/>
            <a:ext cx="504073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36:10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72313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God shows his love for us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that while we were still sinners, Christ died for us.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059501" y="746871"/>
            <a:ext cx="504073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193650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God shows his love for us in that while we were still sinners,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Christ died for us.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059501" y="746871"/>
            <a:ext cx="504073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579614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God shows his love for us in that while we were still sinners, Christ died for us.</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1336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059501" y="746871"/>
            <a:ext cx="504073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166861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65295" y="782907"/>
            <a:ext cx="6067558"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 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556431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I delivered to you as of first importance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what I also received: that Christ died for our sins in accordance with the Scriptures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934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من آنچه را که به من رسید، چون مهمترین مطلب به شما سپردم: اینکه مسیح مطابق با کتب مقدّس در راه گناهان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ئەوەم پێدان کە یەکەمین و گرنگترینە و منیش وەرمگرتبوو: کە مەسیح لە پێناوی گوناهەکانمان مرد بەگوێرەی نووسراوە پیرۆزەکان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65295" y="782907"/>
            <a:ext cx="6067558"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 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335419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I delivered to you as of first importance what I also received: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that Christ died for our sins in accordance with the Scriptures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934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من آنچه را که به من رسید، چون مهمترین مطلب به شما سپردم: اینکه مسیح مطابق با کتب مقدّس در راه گناهان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ئەوەم پێدان کە یەکەمین و گرنگترینە و منیش وەرمگرتبوو: کە مەسیح لە پێناوی گوناهەکانمان مرد بەگوێرەی نووسراوە پیرۆزەکان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65295" y="782907"/>
            <a:ext cx="6067558"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 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927481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I delivered to you as of first importance what I also received: that Christ died for our sins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accordance with the Scriptures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934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من آنچه را که به من رسید، چون مهمترین مطلب به شما سپردم: اینکه مسیح مطابق با کتب مقدّس در راه گناهان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ئەوەم پێدان کە یەکەمین و گرنگترینە و منیش وەرمگرتبوو: کە مەسیح لە پێناوی گوناهەکانمان مرد بەگوێرەی نووسراوە پیرۆزەکان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65295" y="782907"/>
            <a:ext cx="6067558"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 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815335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946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I delivered to you as of first importance what I also received: that Christ died for our sins in accordance with the Scriptures</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295" y="27934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من آنچه را که به من رسید، چون مهمترین مطلب به شما سپردم: اینکه مسیح مطابق با کتب مقدّس در راه گناهان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ئەوەم پێدان کە یەکەمین و گرنگترینە و منیش وەرمگرتبوو: کە مەسیح لە پێناوی گوناهەکانمان مرد بەگوێرەی نووسراوە پیرۆزەکان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65295" y="782907"/>
            <a:ext cx="6067558"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 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927766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6257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from Jesus Christ the faithful witness,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firstborn of the dead, and the ruler of kings on earth. To him who loves us and has freed us from our sins by his blood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از جانب عیسی مسیح، آن شاهد امین و نخست‌زاده از میان مردگان و فرمانروای پادشاهان جهان. بر او که ما را محبت می‌کند و با خون خود ما را از گناهانمان رهانید،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و از جانب عیسی مسیح، آن شاهد امین و نخست‌زاده از میان مردگان و فرمانروای پادشاهان جهان. بر او که ما را محبت می‌کند و با خون خود ما را از گناهانمان رهانید،،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80608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from Jesus Christ the faithful witness, the firstborn of the dead,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 ruler of kings on earth. To him who loves us and has freed us from our sins by his blood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از جانب عیسی مسیح، آن شاهد امین و نخست‌زاده از میان مردگان و فرمانروای پادشاهان جهان. بر او که ما را محبت می‌کند و با خون خود ما را از گناهانمان رهانید،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و از جانب عیسی مسیح، آن شاهد امین و نخست‌زاده از میان مردگان و فرمانروای پادشاهان جهان. بر او که ما را محبت می‌کند و با خون خود ما را از گناهانمان رهانید،،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64264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from Jesus Christ the faithful witness, the firstborn of the dead, and the ruler of kings on earth.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To him who loves us and has freed us from our sins by his blood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از جانب عیسی مسیح، آن شاهد امین و نخست‌زاده از میان مردگان و فرمانروای پادشاهان جهان. بر او که ما را محبت می‌کند و با خون خود ما را از گناهانمان رهانید،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و از جانب عیسی مسیح، آن شاهد امین و نخست‌زاده از میان مردگان و فرمانروای پادشاهان جهان. بر او که ما را محبت می‌کند و با خون خود ما را از گناهانمان رهانید،،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71289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from Jesus Christ the faithful witness, the firstborn of the dead, and the ruler of kings on earth. To him who loves us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has freed us from our sins by his blood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از جانب عیسی مسیح، آن شاهد امین و نخست‌زاده از میان مردگان و فرمانروای پادشاهان جهان. بر او که ما را محبت می‌کند و با خون خود ما را از گناهانمان رهانید،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و از جانب عیسی مسیح، آن شاهد امین و نخست‌زاده از میان مردگان و فرمانروای پادشاهان جهان. بر او که ما را محبت می‌کند و با خون خود ما را از گناهانمان رهانید،،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32657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from Jesus Christ the faithful witness, the firstborn of the dead, and the ruler of kings on earth. To him who loves us and has freed us from our sins by his blood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از جانب عیسی مسیح، آن شاهد امین و نخست‌زاده از میان مردگان و فرمانروای پادشاهان جهان. بر او که ما را محبت می‌کند و با خون خود ما را از گناهانمان رهانید،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و از جانب عیسی مسیح، آن شاهد امین و نخست‌زاده از میان مردگان و فرمانروای پادشاهان جهان. بر او که ما را محبت می‌کند و با خون خود ما را از گناهانمان رهانید،،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 verse 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27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17240" y="1121657"/>
            <a:ext cx="7632848"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we must believe in Jesus to be saved</a:t>
            </a: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برای نجات باید به عیسی ایمان داشته باشیم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دەبێت باوەڕمان بە عیسا هەبێت بۆ ئەوەی ڕزگارمان بێت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836597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lvl="0" algn="r">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lang="fa-IR" sz="2400" b="1" dirty="0">
                <a:solidFill>
                  <a:srgbClr val="000000"/>
                </a:solidFill>
                <a:latin typeface="Chalkboard"/>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83529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there is salvation in no one else,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 there is no other name under heaven given among men by which we must be saved.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lvl="0" algn="r">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lang="fa-IR" sz="2400" b="1" dirty="0">
                <a:solidFill>
                  <a:srgbClr val="000000"/>
                </a:solidFill>
                <a:latin typeface="Chalkboard"/>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61887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there is salvation in no one else, for there is no other name under heaven given among men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by which we must be saved.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62370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there is salvation in no one else, for there is no other name under heaven given among men by which we must be saved.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0378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38002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these are written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so that you may believe that Jesus is the Christ, the Son of God, and that by believing you may have life in his name.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ەڵام ئەمانە نووسراون تاکو ئێوە باوەڕ بهێنن کە عیسا مەسیحەکەیە، کوڕی خودایە، تاکو بە باوەڕهێنان بە ناوی ئەو ژیانتان هەبێت.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67785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these are written so that you may believe that Jesus is the Christ,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Son of God, and that by believing you may have life in his name.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ەڵام ئەمانە نووسراون تاکو ئێوە باوەڕ بهێنن کە عیسا مەسیحەکەیە، کوڕی خودایە، تاکو بە باوەڕهێنان بە ناوی ئەو ژیانتان هەبێت.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81935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these are written so that you may believe that Jesus is the Christ, the Son of God,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that by believing you may have life in his name.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ەڵام ئەمانە نووسراون تاکو ئێوە باوەڕ بهێنن کە عیسا مەسیحەکەیە، کوڕی خودایە، تاکو بە باوەڕهێنان بە ناوی ئەو ژیانتان هەبێت.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59862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437894"/>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these are written so that you may believe that Jesus is the Christ, the Son of God, and that by believing you may have life in his name.</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ەڵام ئەمانە نووسراون تاکو ئێوە باوەڕ بهێنن کە عیسا مەسیحەکەیە، کوڕی خودایە، تاکو بە باوەڕهێنان بە ناوی ئەو ژیانتان هەبێت.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029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 31</a:t>
            </a:r>
          </a:p>
          <a:p>
            <a:pPr lvl="0" algn="r">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31:20 </a:t>
            </a:r>
            <a:r>
              <a:rPr lang="fa-IR" sz="2400" b="1" dirty="0">
                <a:solidFill>
                  <a:srgbClr val="000000"/>
                </a:solidFill>
                <a:latin typeface="Chalkboard"/>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34958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9244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10 verse 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29677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because, if you confess with your mouth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that Jesus is Lord and believe in your heart that God raised him from the dead, you will be saved.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که اگر به زبان خود اعتراف کنی «عیسی خداوند است» و در دل خود ایمان داشته باشی که خدا او را از مردگان برخیزانید، نجات خواهی یافت.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بە دەمت دانت پێدا نا کە عیسا پەروەردگارە و بە دڵ باوەڕت کرد کە خودا لەناو مردووان هەڵیستاندەوە، ڕزگار دەبیت.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9244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10 verse 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74232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because, if you confess with your mouth that Jesus is Lord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believe in your heart that God raised him from the dead, you will be saved.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که اگر به زبان خود اعتراف کنی «عیسی خداوند است» و در دل خود ایمان داشته باشی که خدا او را از مردگان برخیزانید، نجات خواهی یافت.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بە دەمت دانت پێدا نا کە عیسا پەروەردگارە و بە دڵ باوەڕت کرد کە خودا لەناو مردووان هەڵیستاندەوە، ڕزگار دەبیت.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9244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10 verse 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27146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because, if you confess with your mouth that Jesus is Lord and believe in your heart that God raised him from the dead,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you will be saved.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که اگر به زبان خود اعتراف کنی «عیسی خداوند است» و در دل خود ایمان داشته باشی که خدا او را از مردگان برخیزانید، نجات خواهی یافت.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بە دەمت دانت پێدا نا کە عیسا پەروەردگارە و بە دڵ باوەڕت کرد کە خودا لەناو مردووان هەڵیستاندەوە، ڕزگار دەبیت.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9244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10 verse 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50046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7475" y="155307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because, if you confess with your mouth that Jesus is Lord and believe in your heart that God raised him from the dead, you will be saved.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که اگر به زبان خود اعتراف کنی «عیسی خداوند است» و در دل خود ایمان داشته باشی که خدا او را از مردگان برخیزانید، نجات خواهی یافت.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بە دەمت دانت پێدا نا کە عیسا پەروەردگارە و بە دڵ باوەڕت کرد کە خودا لەناو مردووان هەڵیستاندەوە، ڕزگار دەبیت.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40568" y="774509"/>
            <a:ext cx="678160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10 verse 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3153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457200" y="1203598"/>
            <a:ext cx="8229600"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Jesus is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the Son of God</a:t>
            </a: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پسر خداست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پێمان دەڵێن عیسا کوڕی خودایە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457413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21898" y="1121657"/>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through Jesus our sins can be forgiven</a:t>
            </a:r>
            <a:r>
              <a:rPr kumimoji="0" lang="fa-IR" b="0" i="0" u="none" strike="noStrike" kern="0" cap="none" spc="0" normalizeH="0" baseline="0" noProof="0" dirty="0">
                <a:ln>
                  <a:noFill/>
                </a:ln>
                <a:solidFill>
                  <a:srgbClr val="000000"/>
                </a:solidFill>
                <a:effectLst/>
                <a:uLnTx/>
                <a:uFillTx/>
                <a:latin typeface="Chalkboard"/>
                <a:ea typeface="+mj-ea"/>
                <a:cs typeface="+mj-cs"/>
              </a:rPr>
              <a:t> </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 آیاتی که به ما می گوید که توسط عیسی می توان گناهان ما را بخشید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لە ڕێگەی عیساوە دەتوانرێت گوناهەکانمان خۆش بێت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9654736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8684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 verse 29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70579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9430" y="1504728"/>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next day he saw Jesus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coming toward him, and said, Behold, the Lamb of God, who takes away the sin of the world!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فردای آن روز، یحیی چون عیسی را دید که به‌‌سویش می‌آید، گفت: «این است برة خدا که گناه از جهان بر‌‌می‌گیرد!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بۆ بەیانی کاتێک یەحیا بینی عیسا بەرەو ڕووی دێت، گوتی: «ئەوەتا بەرخی خودا، ئەوەی گوناهی جیهان لادەبات!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8684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 verse 29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560999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9430" y="1504728"/>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next day he saw Jesus coming toward him, and said,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Behold, the Lamb of God, who takes away the sin of the world!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فردای آن روز، یحیی چون عیسی را دید که به‌‌سویش می‌آید، گفت: «این است برة خدا که گناه از جهان بر‌‌می‌گیرد!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بۆ بەیانی کاتێک یەحیا بینی عیسا بەرەو ڕووی دێت، گوتی: «ئەوەتا بەرخی خودا، ئەوەی گوناهی جیهان لادەبات!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8684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 verse 29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387247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9430" y="1504728"/>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next day he saw Jesus coming toward him, and said, Behold, the Lamb of God,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who takes away the sin of the world!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فردای آن روز، یحیی چون عیسی را دید که به‌‌سویش می‌آید، گفت: «این است برة خدا که گناه از جهان بر‌‌می‌گیرد!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بۆ بەیانی کاتێک یەحیا بینی عیسا بەرەو ڕووی دێت، گوتی: «ئەوەتا بەرخی خودا، ئەوەی گوناهی جیهان لادەبات!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8684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 verse 29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558253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9430" y="1504728"/>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next day he saw Jesus coming toward him, and said, Behold, the Lamb of God, who takes away the sin of the world!</a:t>
            </a:r>
            <a:endParaRPr kumimoji="0" lang="en-GB" sz="18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فردای آن روز، یحیی چون عیسی را دید که به‌‌سویش می‌آید، گفت: «این است برة خدا که گناه از جهان بر‌‌می‌گیرد!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بۆ بەیانی کاتێک یەحیا بینی عیسا بەرەو ڕووی دێت، گوتی: «ئەوەتا بەرخی خودا، ئەوەی گوناهی جیهان لادەبات!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28684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 verse 29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466931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40568" y="774509"/>
            <a:ext cx="69018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286309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God shows his love for us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that while we were still sinners, Christ died for us.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نسبت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40568" y="774509"/>
            <a:ext cx="69018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73598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God shows his love for us in that while we were still sinners,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Christ died for us.</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نسبت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40568" y="774509"/>
            <a:ext cx="69018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517153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God shows his love for us in that while we were still sinners, Christ died for us.</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97633" y="281851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خدا محبت خود را نسبت به ما این‌‌گونه ثابت کرد که وقتی ما هنوز گناهکار بودیم، مسیح در راه ما مرد.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خۆشەویستی خۆی بۆ دەرخستین، بەوەی مەسیح لە پێناوی ئێمەدا مرد، کاتێک هێشتا گوناهبار بووین.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540568" y="774509"/>
            <a:ext cx="690182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5642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BC73DB4E-50F3-56F6-7BFB-47740674E73D}"/>
              </a:ext>
            </a:extLst>
          </p:cNvPr>
          <p:cNvSpPr txBox="1"/>
          <p:nvPr/>
        </p:nvSpPr>
        <p:spPr>
          <a:xfrm>
            <a:off x="1187624" y="958810"/>
            <a:ext cx="516160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276109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5" y="827145"/>
            <a:ext cx="42017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Ephesians chapter 1 verse 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ئەفەسۆس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افسیان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100006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in him we have redemption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through his blood, the forgiveness of our trespasses, according to the riches of his grace,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او، به‌‌واسطة خون وی بازخرید شده‌ایم، که این همان آمرزش گناهان است، که آن را به اندازة غنای فیض خود،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ئێمە بە یەکبوون لەگەڵ مەسیحدا و بەهۆی خوێنی ئەوەوە کڕدراینەوە، واتە لێخۆشبوونی گوناهمان وەرگرت، بەگوێرەی دەوڵەمەندی نیعمەتەکەی،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5" y="827145"/>
            <a:ext cx="42017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Ephesians chapter 1 verse 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ئەفەسۆس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افسیان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868547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in him we have redemption through his blood,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forgiveness of our trespasses, according to the riches of his grace,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او، به‌‌واسطة خون وی بازخرید شده‌ایم، که این همان آمرزش گناهان است، که آن را به اندازة غنای فیض خود،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ئێمە بە یەکبوون لەگەڵ مەسیحدا و بەهۆی خوێنی ئەوەوە کڕدراینەوە، واتە لێخۆشبوونی گوناهمان وەرگرت، بەگوێرەی دەوڵەمەندی نیعمەتەکەی،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5" y="827145"/>
            <a:ext cx="42017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Ephesians chapter 1 verse 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ئەفەسۆس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افسیان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627635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in him we have redemption through his blood, the forgiveness of our trespasses,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according to the riches of his grace,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او، به‌‌واسطة خون وی بازخرید شده‌ایم، که این همان آمرزش گناهان است، که آن را به اندازة غنای فیض خود،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ئێمە بە یەکبوون لەگەڵ مەسیحدا و بەهۆی خوێنی ئەوەوە کڕدراینەوە، واتە لێخۆشبوونی گوناهمان وەرگرت، بەگوێرەی دەوڵەمەندی نیعمەتەکەی،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5" y="827145"/>
            <a:ext cx="42017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Ephesians chapter 1 verse 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ئەفەسۆس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افسیان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982051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43608" y="178262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in him we have redemption through his blood, the forgiveness of our trespasses, according to the riches of his grace,</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در او، به‌‌واسطة خون وی بازخرید شده‌ایم، که این همان آمرزش گناهان است، که آن را به اندازة غنای فیض خود،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ئێمە بە یەکبوون لەگەڵ مەسیحدا و بەهۆی خوێنی ئەوەوە کڕدراینەوە، واتە لێخۆشبوونی گوناهمان وەرگرت، بەگوێرەی دەوڵەمەندی نیعمەتەکەی،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5" y="827145"/>
            <a:ext cx="42017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Ephesians chapter 1 verse 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ئەفەسۆس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افسیان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779767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683568"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Jesus will come again</a:t>
            </a:r>
            <a:r>
              <a:rPr kumimoji="0" lang="fa-IR" b="0" i="0" u="none" strike="noStrike" kern="0" cap="none" spc="0" normalizeH="0" baseline="0" noProof="0" dirty="0">
                <a:ln>
                  <a:noFill/>
                </a:ln>
                <a:solidFill>
                  <a:srgbClr val="000000"/>
                </a:solidFill>
                <a:effectLst/>
                <a:uLnTx/>
                <a:uFillTx/>
                <a:latin typeface="Chalkboard"/>
                <a:ea typeface="+mj-ea"/>
                <a:cs typeface="+mj-cs"/>
              </a:rPr>
              <a:t> </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 آیاتی که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عیسی دوباره خواهد آمد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پێمان دەڵێن</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عیسا جارێکی تر دێتەوە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835911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27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678602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607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Son of Man is going to come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with his angels in the glory of his Father, and then he will repay each person according to what he has done</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پسر انسان در جلال پدر خود به همراه فرشتگانش خواهد آمد و به هر کس برای اعمالش پاداش 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کوڕی مرۆڤ بە شکۆی باوکیەوە لەگەڵ فریشتەکانی خۆی دەگەڕێتەوە، ئەوسا پاداشتی هەرکەسێک بەپێی کرداری دەداتەوە.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27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838511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607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Son of Man is going to come with his angels in the glory of his Father,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then he will repay each person according to what he has done.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پسر انسان در جلال پدر خود به همراه فرشتگانش خواهد آمد و به هر کس برای اعمالش پاداش 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کوڕی مرۆڤ بە شکۆی باوکیەوە لەگەڵ فریشتەکانی خۆی دەگەڕێتەوە، ئەوسا پاداشتی هەرکەسێک بەپێی کرداری دەداتەوە.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27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432403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607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Son of Man is going to come with his angels in the glory of his Father, and then he will repay each person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according to what he has done.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پسر انسان در جلال پدر خود به همراه فرشتگانش خواهد آمد و به هر کس برای اعمالش پاداش 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کوڕی مرۆڤ بە شکۆی باوکیەوە لەگەڵ فریشتەکانی خۆی دەگەڕێتەوە، ئەوسا پاداشتی هەرکەسێک بەپێی کرداری دەداتەوە.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27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1620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14388" y="190401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Simon Peter replied, You are the Christ,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Son of the living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079430" y="2895712"/>
            <a:ext cx="723698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شَمعون پطرس پاسخ داد: «تویی مسیح، پسر خدای زنده!»</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8604" y="3685405"/>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شیمۆن پەترۆس وەڵامی دایەوە: «تۆ مەسیحەکەیت، کوڕی خودای زیندووی.»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BC73DB4E-50F3-56F6-7BFB-47740674E73D}"/>
              </a:ext>
            </a:extLst>
          </p:cNvPr>
          <p:cNvSpPr txBox="1"/>
          <p:nvPr/>
        </p:nvSpPr>
        <p:spPr>
          <a:xfrm>
            <a:off x="1187624" y="958810"/>
            <a:ext cx="516160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0860737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64607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Son of Man is going to come with his angels in the glory of his Father, and then he will repay each person according to what he has done.</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پسر انسان در جلال پدر خود به همراه فرشتگانش خواهد آمد و به هر کس برای اعمالش پاداش 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کوڕی مرۆڤ بە شکۆی باوکیەوە لەگەڵ فریشتەکانی خۆی دەگەڕێتەوە، ئەوسا پاداشتی هەرکەسێک بەپێی کرداری دەداتەوە.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27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27:16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560310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25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35752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83258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When the Son of Man comes in his glory,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all the angels with him, then he will sit on his glorious throne.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هنگامی که پسر انسان با شکوه و جلال خود به همراه همة فرشتگان بیاید، بر تخت پرشکوه خود خواهد نشست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کاتێک کوڕی مرۆڤ بە شکۆمەندی خۆیەوە دێتەوە و هەموو فریشتەکانیش لەگەڵیدان، لەسەر تەختی شکۆمەندیی خۆی دادەنیشێت.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25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159577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83258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When the Son of Man comes in his glory, and all the angels with him,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then he will sit on his glorious throne.</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هنگامی که پسر انسان با شکوه و جلال خود به همراه همة فرشتگان بیاید، بر تخت پرشکوه خود خواهد نشست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کاتێک کوڕی مرۆڤ بە شکۆمەندی خۆیەوە دێتەوە و هەموو فریشتەکانیش لەگەڵیدان، لەسەر تەختی شکۆمەندیی خۆی دادەنیشێت.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25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444560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76052" y="183258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When the Son of Man comes in his glory, and all the angels with him, then he will sit on his glorious throne.</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8371" y="291217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هنگامی که پسر انسان با شکوه و جلال خود به همراه همة فرشتگان بیاید، بر تخت پرشکوه خود خواهد نشست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کاتێک کوڕی مرۆڤ بە شکۆمەندی خۆیەوە دێتەوە و هەموو فریشتەکانیش لەگەڵیدان، لەسەر تەختی شکۆمەندیی خۆی دادەنیشێت.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003074" y="827145"/>
            <a:ext cx="444113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25 verse 31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966057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654926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5683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with a cry of command, with the voice of an archangel, and with the sound of the trumpet of God. And the dead in Christ will rise first.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68242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153" y="3518832"/>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446387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5683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with the voice of an archangel, and with the sound of the trumpet of God. And the dead in Christ will rise first.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68242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153" y="3518832"/>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148706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5683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with the sound of the trumpet of God. And the dead in Christ will rise first.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68242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153" y="3518832"/>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60699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5683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and with the sound of the trumpet of God.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 dead in Christ will rise first.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68242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153" y="3518832"/>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42847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14388" y="1904011"/>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Simon Peter replied, You are the Christ, the Son of the living God.</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079430" y="2895712"/>
            <a:ext cx="723698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شَمعون پطرس پاسخ داد: «تویی مسیح، پسر خدای زنده!»</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8604" y="3685405"/>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شیمۆن پەترۆس وەڵامی دایەوە: «تۆ مەسیحەکەیت، کوڕی خودای زیندووی.»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187624" y="958810"/>
            <a:ext cx="516160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39640593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5683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and with the sound of the trumpet of God. And the dead in Christ will rise first.</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682425"/>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153" y="3518832"/>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962153" y="847328"/>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787718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will come again and rule the world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دوباره خواهد آمد تا بر جهان حکومت کند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دووبارە دێتەوە و فەرمانڕەوایی جیهان دەکات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 God of heaven will set up a kingdom that shall never be destroyed, 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677309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173333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8404653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938545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958846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5902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1062814" y="1473926"/>
            <a:ext cx="73740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the angel answered her,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 Holy Spirit will come upon you, and the power of the Most High will overshadow you; therefore the child to be born will be called holy— the Son of God</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8723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فرشته پاسخ داد: «روح‌القدس بر تو خواهد آمد و قدرت خدای متعال بر تو سایه خواهد افکند. از این رو، آن مولودْ مقدّس و پسر خدا خوانده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0371" y="3615471"/>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فریشتەکە وەڵامی دایەوە: «ڕۆحی پیرۆز دێتە سەرت و هێزی خودای هەرەبەرز دەبێتە سایەی سەرت. لەبەر ئەوە ئەو پیرۆزەی لێت دەبێت بە کوڕی خودا ناودەبردرێت.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915605" y="694311"/>
            <a:ext cx="4348434"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1 verse 35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7134357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472107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531146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307408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58514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649752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5347453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127075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6960" y="2603835"/>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613462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363981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10905</TotalTime>
  <Words>10900</Words>
  <Application>Microsoft Office PowerPoint</Application>
  <PresentationFormat>On-screen Show (16:9)</PresentationFormat>
  <Paragraphs>931</Paragraphs>
  <Slides>100</Slides>
  <Notes>100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100</vt:i4>
      </vt:variant>
    </vt:vector>
  </HeadingPairs>
  <TitlesOfParts>
    <vt:vector size="106"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458</cp:revision>
  <cp:lastPrinted>2022-06-17T17:24:50Z</cp:lastPrinted>
  <dcterms:created xsi:type="dcterms:W3CDTF">2020-04-16T13:12:45Z</dcterms:created>
  <dcterms:modified xsi:type="dcterms:W3CDTF">2024-02-06T17:22:14Z</dcterms:modified>
</cp:coreProperties>
</file>