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2"/>
  </p:notesMasterIdLst>
  <p:sldIdLst>
    <p:sldId id="388" r:id="rId2"/>
    <p:sldId id="475" r:id="rId3"/>
    <p:sldId id="476" r:id="rId4"/>
    <p:sldId id="383" r:id="rId5"/>
    <p:sldId id="361" r:id="rId6"/>
    <p:sldId id="495" r:id="rId7"/>
    <p:sldId id="480" r:id="rId8"/>
    <p:sldId id="482" r:id="rId9"/>
    <p:sldId id="481" r:id="rId10"/>
    <p:sldId id="487" r:id="rId11"/>
    <p:sldId id="486" r:id="rId12"/>
    <p:sldId id="485" r:id="rId13"/>
    <p:sldId id="484" r:id="rId14"/>
    <p:sldId id="493" r:id="rId15"/>
    <p:sldId id="483" r:id="rId16"/>
    <p:sldId id="492" r:id="rId17"/>
    <p:sldId id="491" r:id="rId18"/>
    <p:sldId id="490" r:id="rId19"/>
    <p:sldId id="494" r:id="rId20"/>
    <p:sldId id="496" r:id="rId21"/>
    <p:sldId id="489" r:id="rId22"/>
    <p:sldId id="500" r:id="rId23"/>
    <p:sldId id="499" r:id="rId24"/>
    <p:sldId id="498" r:id="rId25"/>
    <p:sldId id="504" r:id="rId26"/>
    <p:sldId id="503" r:id="rId27"/>
    <p:sldId id="502" r:id="rId28"/>
    <p:sldId id="501" r:id="rId29"/>
    <p:sldId id="505" r:id="rId30"/>
    <p:sldId id="510" r:id="rId31"/>
    <p:sldId id="509" r:id="rId32"/>
    <p:sldId id="508" r:id="rId33"/>
    <p:sldId id="507" r:id="rId34"/>
    <p:sldId id="506" r:id="rId35"/>
    <p:sldId id="511" r:id="rId36"/>
    <p:sldId id="522" r:id="rId37"/>
    <p:sldId id="524" r:id="rId38"/>
    <p:sldId id="530" r:id="rId39"/>
    <p:sldId id="523" r:id="rId40"/>
    <p:sldId id="531" r:id="rId41"/>
    <p:sldId id="515" r:id="rId42"/>
    <p:sldId id="514" r:id="rId43"/>
    <p:sldId id="513" r:id="rId44"/>
    <p:sldId id="512" r:id="rId45"/>
    <p:sldId id="525" r:id="rId46"/>
    <p:sldId id="529" r:id="rId47"/>
    <p:sldId id="528" r:id="rId48"/>
    <p:sldId id="527" r:id="rId49"/>
    <p:sldId id="526" r:id="rId50"/>
    <p:sldId id="532" r:id="rId51"/>
    <p:sldId id="533" r:id="rId52"/>
    <p:sldId id="537" r:id="rId53"/>
    <p:sldId id="536" r:id="rId54"/>
    <p:sldId id="535" r:id="rId55"/>
    <p:sldId id="534" r:id="rId56"/>
    <p:sldId id="539" r:id="rId57"/>
    <p:sldId id="540" r:id="rId58"/>
    <p:sldId id="541" r:id="rId59"/>
    <p:sldId id="543" r:id="rId60"/>
    <p:sldId id="542" r:id="rId61"/>
    <p:sldId id="547" r:id="rId62"/>
    <p:sldId id="546" r:id="rId63"/>
    <p:sldId id="545" r:id="rId64"/>
    <p:sldId id="544" r:id="rId65"/>
    <p:sldId id="548" r:id="rId66"/>
    <p:sldId id="549" r:id="rId67"/>
    <p:sldId id="550" r:id="rId68"/>
    <p:sldId id="554" r:id="rId69"/>
    <p:sldId id="553" r:id="rId70"/>
    <p:sldId id="552" r:id="rId71"/>
    <p:sldId id="551" r:id="rId72"/>
    <p:sldId id="555" r:id="rId73"/>
    <p:sldId id="558" r:id="rId74"/>
    <p:sldId id="557" r:id="rId75"/>
    <p:sldId id="556" r:id="rId76"/>
    <p:sldId id="559" r:id="rId77"/>
    <p:sldId id="563" r:id="rId78"/>
    <p:sldId id="562" r:id="rId79"/>
    <p:sldId id="561" r:id="rId80"/>
    <p:sldId id="560" r:id="rId81"/>
    <p:sldId id="565" r:id="rId82"/>
    <p:sldId id="564" r:id="rId83"/>
    <p:sldId id="568" r:id="rId84"/>
    <p:sldId id="567" r:id="rId85"/>
    <p:sldId id="571" r:id="rId86"/>
    <p:sldId id="566" r:id="rId87"/>
    <p:sldId id="570" r:id="rId88"/>
    <p:sldId id="569" r:id="rId89"/>
    <p:sldId id="575" r:id="rId90"/>
    <p:sldId id="574" r:id="rId91"/>
    <p:sldId id="573" r:id="rId92"/>
    <p:sldId id="572" r:id="rId93"/>
    <p:sldId id="576" r:id="rId94"/>
    <p:sldId id="577" r:id="rId95"/>
    <p:sldId id="582" r:id="rId96"/>
    <p:sldId id="581" r:id="rId97"/>
    <p:sldId id="580" r:id="rId98"/>
    <p:sldId id="578" r:id="rId99"/>
    <p:sldId id="413" r:id="rId100"/>
    <p:sldId id="414" r:id="rId101"/>
  </p:sldIdLst>
  <p:sldSz cx="9144000" cy="5143500" type="screen16x9"/>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Cave" initials="LC" lastIdx="1" clrIdx="0">
    <p:extLst>
      <p:ext uri="{19B8F6BF-5375-455C-9EA6-DF929625EA0E}">
        <p15:presenceInfo xmlns:p15="http://schemas.microsoft.com/office/powerpoint/2012/main" userId="7432305f146684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p:cViewPr varScale="1">
        <p:scale>
          <a:sx n="138" d="100"/>
          <a:sy n="138" d="100"/>
        </p:scale>
        <p:origin x="732" y="12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46F326A4-804C-4A9B-AEC9-A164EE5F15F5}" type="datetimeFigureOut">
              <a:rPr lang="en-GB" smtClean="0"/>
              <a:t>06/02/2024</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16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604684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Delete slide if not required</a:t>
            </a:r>
          </a:p>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462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0932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3668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7246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5318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6436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7858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3855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1885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2227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9914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25344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58273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42477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217119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5886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46523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9968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9837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669713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8885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730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35180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2877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95806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06565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030474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17387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35315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84529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16909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432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279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81034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79787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92207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655219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12193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36283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44122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02436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21331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06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AC2654-9F2F-4EE6-8960-8A8F70BB0E0A}" type="slidenum">
              <a:rPr lang="en-GB" smtClean="0"/>
              <a:t>5</a:t>
            </a:fld>
            <a:endParaRPr lang="en-GB"/>
          </a:p>
        </p:txBody>
      </p:sp>
    </p:spTree>
    <p:extLst>
      <p:ext uri="{BB962C8B-B14F-4D97-AF65-F5344CB8AC3E}">
        <p14:creationId xmlns:p14="http://schemas.microsoft.com/office/powerpoint/2010/main" val="40732339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9703244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473540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37882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65534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09583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5210200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83330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79685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04950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2197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370426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08856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320326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515810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456965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699598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611640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38424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091751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8721221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8651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452491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138076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562185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2756313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044020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862887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493163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3711027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788405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5764534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1203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088845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525015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210932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17075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710083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436895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952758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156834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606878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314864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8312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461113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142329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559689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686498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666887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5216486"/>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4184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7123834"/>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484813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2007514"/>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Delete slide if not required</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883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a:t>Click to edit Master title style</a:t>
            </a:r>
            <a:endParaRPr lang="en-GB" altLang="en-US" noProof="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a:t>Click to edit Master subtitle style</a:t>
            </a:r>
            <a:endParaRPr lang="en-GB" altLang="en-US" noProof="0"/>
          </a:p>
        </p:txBody>
      </p:sp>
      <p:sp>
        <p:nvSpPr>
          <p:cNvPr id="3104" name="Rectangle 32"/>
          <p:cNvSpPr>
            <a:spLocks noGrp="1" noChangeArrowheads="1"/>
          </p:cNvSpPr>
          <p:nvPr>
            <p:ph type="dt" sz="half" idx="2"/>
          </p:nvPr>
        </p:nvSpPr>
        <p:spPr/>
        <p:txBody>
          <a:bodyPr/>
          <a:lstStyle>
            <a:lvl1pPr>
              <a:defRPr/>
            </a:lvl1pPr>
          </a:lstStyle>
          <a:p>
            <a:fld id="{5EB27406-EC1A-4127-9C9B-CE03DA5FB51B}" type="datetime1">
              <a:rPr lang="en-GB" smtClean="0"/>
              <a:t>06/02/2024</a:t>
            </a:fld>
            <a:endParaRPr lang="en-GB"/>
          </a:p>
        </p:txBody>
      </p:sp>
      <p:sp>
        <p:nvSpPr>
          <p:cNvPr id="3105" name="Rectangle 33"/>
          <p:cNvSpPr>
            <a:spLocks noGrp="1" noChangeArrowheads="1"/>
          </p:cNvSpPr>
          <p:nvPr>
            <p:ph type="ftr" sz="quarter" idx="3"/>
          </p:nvPr>
        </p:nvSpPr>
        <p:spPr/>
        <p:txBody>
          <a:bodyPr/>
          <a:lstStyle>
            <a:lvl1pPr>
              <a:defRPr/>
            </a:lvl1pPr>
          </a:lstStyle>
          <a:p>
            <a:r>
              <a:rPr lang="en-GB" dirty="0"/>
              <a:t>understandyourbible.org/practise-</a:t>
            </a:r>
            <a:r>
              <a:rPr lang="en-GB" dirty="0" err="1"/>
              <a:t>english</a:t>
            </a:r>
            <a:endParaRPr lang="en-GB" dirty="0"/>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279100A8-C933-48ED-B034-4DABA5488DF1}"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2724C3B3-CB31-4FAE-8EA8-53F4ECE3C1F1}"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6088F1DB-A093-46EC-8D54-E9346758533F}"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D9F6899-8D29-4231-8714-1F8246D33E20}"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00C51251-6777-47DB-84E8-FDC128269AC0}"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E6EA5911-B61A-4E27-8642-0BB3D94F5963}" type="datetime1">
              <a:rPr lang="en-GB" smtClean="0"/>
              <a:t>06/02/2024</a:t>
            </a:fld>
            <a:endParaRPr lang="en-GB"/>
          </a:p>
        </p:txBody>
      </p:sp>
      <p:sp>
        <p:nvSpPr>
          <p:cNvPr id="8" name="Footer Placeholder 7"/>
          <p:cNvSpPr>
            <a:spLocks noGrp="1"/>
          </p:cNvSpPr>
          <p:nvPr>
            <p:ph type="ftr" sz="quarter" idx="11"/>
          </p:nvPr>
        </p:nvSpPr>
        <p:spPr/>
        <p:txBody>
          <a:bodyPr/>
          <a:lstStyle>
            <a:lvl1pPr>
              <a:defRPr/>
            </a:lvl1pPr>
          </a:lstStyle>
          <a:p>
            <a:r>
              <a:rPr lang="en-GB"/>
              <a:t>understandyourbible.org/practise-english</a:t>
            </a:r>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B6698BEC-3533-4B50-A740-F9CDC2742B5D}" type="datetime1">
              <a:rPr lang="en-GB" smtClean="0"/>
              <a:t>06/02/2024</a:t>
            </a:fld>
            <a:endParaRPr lang="en-GB"/>
          </a:p>
        </p:txBody>
      </p:sp>
      <p:sp>
        <p:nvSpPr>
          <p:cNvPr id="4" name="Footer Placeholder 3"/>
          <p:cNvSpPr>
            <a:spLocks noGrp="1"/>
          </p:cNvSpPr>
          <p:nvPr>
            <p:ph type="ftr" sz="quarter" idx="11"/>
          </p:nvPr>
        </p:nvSpPr>
        <p:spPr/>
        <p:txBody>
          <a:bodyPr/>
          <a:lstStyle>
            <a:lvl1pPr>
              <a:defRPr/>
            </a:lvl1pPr>
          </a:lstStyle>
          <a:p>
            <a:r>
              <a:rPr lang="en-GB"/>
              <a:t>understandyourbible.org/practise-english</a:t>
            </a:r>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CBCC957-10F6-47AC-9F86-6222098B12D2}" type="datetime1">
              <a:rPr lang="en-GB" smtClean="0"/>
              <a:t>06/02/2024</a:t>
            </a:fld>
            <a:endParaRPr lang="en-GB"/>
          </a:p>
        </p:txBody>
      </p:sp>
      <p:sp>
        <p:nvSpPr>
          <p:cNvPr id="3" name="Footer Placeholder 2"/>
          <p:cNvSpPr>
            <a:spLocks noGrp="1"/>
          </p:cNvSpPr>
          <p:nvPr>
            <p:ph type="ftr" sz="quarter" idx="11"/>
          </p:nvPr>
        </p:nvSpPr>
        <p:spPr/>
        <p:txBody>
          <a:bodyPr/>
          <a:lstStyle>
            <a:lvl1pPr>
              <a:defRPr/>
            </a:lvl1pPr>
          </a:lstStyle>
          <a:p>
            <a:r>
              <a:rPr lang="en-GB"/>
              <a:t>understandyourbible.org/practise-english</a:t>
            </a:r>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926FB3F-1890-4F20-BD44-B7997DDE979C}"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CEE1FB1-7C2E-43D5-A945-82C073D9EF86}"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5DB324F1-69D6-4DDA-8B7C-378F52E56994}" type="datetime1">
              <a:rPr lang="en-GB" smtClean="0"/>
              <a:t>06/02/2024</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a:t>understandyourbible.org/practise-english</a:t>
            </a:r>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Welcome to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Practise your English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خوش آمدید به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کلاس زبان انگلیسی خود را تمرین کنید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بەخێربێن بۆ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پۆلی زمانی ئینگلیزی خۆت مەشق بکە</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61CD0661-2B37-84F4-D927-6B71DC2D96A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356365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2814" y="147392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the angel answered her, The Holy Spirit will come upon you,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the power of the Most High will overshadow you; therefore the child to be born will be called holy— the Son of God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8723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فرشته پاسخ داد: «روح‌القدس بر تو خواهد آمد و قدرت خدای متعال بر تو سایه خواهد افکند. از این رو، آن مولودْ مقدّس و پسر خدا خوانده خواهد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فریشتەکە وەڵامی دایەوە: «ڕۆحی پیرۆز دێتە سەرت و هێزی خودای هەرەبەرز دەبێتە سایەی سەرت. لەبەر ئەوە ئەو پیرۆزەی لێت دەبێت بە کوڕی خودا ناودەبردرێت.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1D298E60-C35B-DAB3-26C5-CF50FEBA4137}"/>
              </a:ext>
            </a:extLst>
          </p:cNvPr>
          <p:cNvSpPr txBox="1"/>
          <p:nvPr/>
        </p:nvSpPr>
        <p:spPr>
          <a:xfrm>
            <a:off x="1915605" y="694311"/>
            <a:ext cx="4348434"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1 verse 35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69004856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683568" y="899071"/>
            <a:ext cx="770485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Thank you for coming– we hope see you next week, God willing!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از حضور شما متشکرم – به امید خدا، امیدواریم هفته آینده شما را ببینیم!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سوپاس بۆ هاتنت– هیوادارین هەفتەی داهاتوو بتانبینین، ان شاء الله!</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34F723BF-575D-459C-3999-1C208829BC3E}"/>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B29C2995-BF65-0755-3415-188416015CD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5692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2814" y="147392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the angel answered her, The Holy Spirit will come upon you, and the power of the Most High will overshadow you;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therefore the child to be born will be called holy— the Son of God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8723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فرشته پاسخ داد: «روح‌القدس بر تو خواهد آمد و قدرت خدای متعال بر تو سایه خواهد افکند. از این رو، آن مولودْ مقدّس و پسر خدا خوانده خواهد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فریشتەکە وەڵامی دایەوە: «ڕۆحی پیرۆز دێتە سەرت و هێزی خودای هەرەبەرز دەبێتە سایەی سەرت. لەبەر ئەوە ئەو پیرۆزەی لێت دەبێت بە کوڕی خودا ناودەبردرێت.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68D299D4-9E33-124A-996A-095D9DA03D8D}"/>
              </a:ext>
            </a:extLst>
          </p:cNvPr>
          <p:cNvSpPr txBox="1"/>
          <p:nvPr/>
        </p:nvSpPr>
        <p:spPr>
          <a:xfrm>
            <a:off x="1915605" y="694311"/>
            <a:ext cx="4348434"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1 verse 35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4105883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2814" y="147392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the angel answered her, The Holy Spirit will come upon you, and the power of the Most High will overshadow you; therefore the child to be born will be called holy—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 Son of God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8723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فرشته پاسخ داد: «روح‌القدس بر تو خواهد آمد و قدرت خدای متعال بر تو سایه خواهد افکند. از این رو، آن مولودْ مقدّس و پسر خدا خوانده خواهد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فریشتەکە وەڵامی دایەوە: «ڕۆحی پیرۆز دێتە سەرت و هێزی خودای هەرەبەرز دەبێتە سایەی سەرت. لەبەر ئەوە ئەو پیرۆزەی لێت دەبێت بە کوڕی خودا ناودەبردرێت.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BD03E643-0161-16BF-E060-A74D1DCD9424}"/>
              </a:ext>
            </a:extLst>
          </p:cNvPr>
          <p:cNvSpPr txBox="1"/>
          <p:nvPr/>
        </p:nvSpPr>
        <p:spPr>
          <a:xfrm>
            <a:off x="1915605" y="694311"/>
            <a:ext cx="4348434"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1 verse 35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550217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2814" y="147392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the angel answered her, The Holy Spirit will come upon you, and the power of the Most High will overshadow you; therefore the child to be born will be called holy— the Son of God</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8723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فرشته پاسخ داد: «روح‌القدس بر تو خواهد آمد و قدرت خدای متعال بر تو سایه خواهد افکند. از این رو، آن مولودْ مقدّس و پسر خدا خوانده خواهد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فریشتەکە وەڵامی دایەوە: «ڕۆحی پیرۆز دێتە سەرت و هێزی خودای هەرەبەرز دەبێتە سایەی سەرت. لەبەر ئەوە ئەو پیرۆزەی لێت دەبێت بە کوڕی خودا ناودەبردرێت.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F1200D8D-6070-B6AE-49EF-F8CC1D475105}"/>
              </a:ext>
            </a:extLst>
          </p:cNvPr>
          <p:cNvSpPr txBox="1"/>
          <p:nvPr/>
        </p:nvSpPr>
        <p:spPr>
          <a:xfrm>
            <a:off x="1915605" y="694311"/>
            <a:ext cx="4348434"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1 verse 35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101053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288387" y="731660"/>
            <a:ext cx="451232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10 verse 36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595113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2814" y="147392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do you say of him whom the Father consecrated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sent into the world, You are blaspheming, because I said, I am the Son of God?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1336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چگونه می‌توانید به کسی که پدر وقف کرده و به جهان فرستاده است، بگویید ”کفر می‌گویی،“ تنها از آن رو که گفتم پسر خدا هستم؟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فریشتەکە وەڵامی دایەوە: «ڕۆحی پیرۆز دێتە سەرت و هێزی خودای هەرەبەرز دەبێتە سایەی سەرت. لەبەر ئەوە ئەو پیرۆزەی لێت دەبێت بە کوڕی خودا ناودەبردرێت.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7" name="TextBox 6">
            <a:extLst>
              <a:ext uri="{FF2B5EF4-FFF2-40B4-BE49-F238E27FC236}">
                <a16:creationId xmlns:a16="http://schemas.microsoft.com/office/drawing/2014/main" id="{F4D941D2-25A7-CB4E-6AFB-C1D9784F9F41}"/>
              </a:ext>
            </a:extLst>
          </p:cNvPr>
          <p:cNvSpPr txBox="1"/>
          <p:nvPr/>
        </p:nvSpPr>
        <p:spPr>
          <a:xfrm>
            <a:off x="2288387" y="731660"/>
            <a:ext cx="451232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10 verse 36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806798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2814" y="147392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do you say of him whom the Father consecrated and sent into the world,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You are blaspheming, because I said, I am the Son of God?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1336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چگونه می‌توانید به کسی که پدر وقف کرده و به جهان فرستاده است، بگویید ”کفر می‌گویی،“ تنها از آن رو که گفتم پسر خدا هستم؟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فریشتەکە وەڵامی دایەوە: «ڕۆحی پیرۆز دێتە سەرت و هێزی خودای هەرەبەرز دەبێتە سایەی سەرت. لەبەر ئەوە ئەو پیرۆزەی لێت دەبێت بە کوڕی خودا ناودەبردرێت.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33C433E-C274-E81F-4125-B9CCB9F0DFA5}"/>
              </a:ext>
            </a:extLst>
          </p:cNvPr>
          <p:cNvSpPr txBox="1"/>
          <p:nvPr/>
        </p:nvSpPr>
        <p:spPr>
          <a:xfrm>
            <a:off x="2288387" y="731660"/>
            <a:ext cx="451232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10 verse 36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003999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2814" y="147392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do you say of him whom the Father consecrated and sent into the world, You are blaspheming,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because I said, I am the Son of God?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1336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چگونه می‌توانید به کسی که پدر وقف کرده و به جهان فرستاده است، بگویید ”کفر می‌گویی،“ تنها از آن رو که گفتم پسر خدا هستم؟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فریشتەکە وەڵامی دایەوە: «ڕۆحی پیرۆز دێتە سەرت و هێزی خودای هەرەبەرز دەبێتە سایەی سەرت. لەبەر ئەوە ئەو پیرۆزەی لێت دەبێت بە کوڕی خودا ناودەبردرێت.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CF983D89-896A-49A8-D12E-7487E84173EB}"/>
              </a:ext>
            </a:extLst>
          </p:cNvPr>
          <p:cNvSpPr txBox="1"/>
          <p:nvPr/>
        </p:nvSpPr>
        <p:spPr>
          <a:xfrm>
            <a:off x="2288387" y="731660"/>
            <a:ext cx="451232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10 verse 36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194183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2814" y="147392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do you say of him whom the Father consecrated and sent into the world, You are blaspheming, because I said, I am the Son of God?</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1336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چگونه می‌توانید به کسی که پدر وقف کرده و به جهان فرستاده است، بگویید ”کفر می‌گویی،“ تنها از آن رو که گفتم پسر خدا هستم؟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فریشتەکە وەڵامی دایەوە: «ڕۆحی پیرۆز دێتە سەرت و هێزی خودای هەرەبەرز دەبێتە سایەی سەرت. لەبەر ئەوە ئەو پیرۆزەی لێت دەبێت بە کوڕی خودا ناودەبردرێت.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288387" y="731660"/>
            <a:ext cx="3631122"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10 verse 36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182112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1619672" y="1491630"/>
            <a:ext cx="6203032"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Jesus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died for our sins</a:t>
            </a:r>
          </a:p>
          <a:p>
            <a:pPr marL="0" lvl="0" indent="0">
              <a:buClrTx/>
              <a:buNone/>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عیسی برای گناهان ما مرد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lvl="0" indent="0">
              <a:buClrTx/>
              <a:buNone/>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عیسا بۆ گوناهەکانمان مرد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599028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practise reading important Bible verses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خواندن آیات مهم کتاب مقدس را تمرین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ئێمە مەشق دەکەین بە خوێندنەوەی ئایەتە گرنگەکانی کتێبی پیرۆز</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8AAAE03A-23EC-0229-B503-377601675C48}"/>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4159312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E615D726-D018-0B4D-DFE9-40C83957B944}"/>
              </a:ext>
            </a:extLst>
          </p:cNvPr>
          <p:cNvSpPr txBox="1"/>
          <p:nvPr/>
        </p:nvSpPr>
        <p:spPr>
          <a:xfrm>
            <a:off x="1059501" y="746871"/>
            <a:ext cx="504073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36:10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723133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946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God shows his love for us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in that while we were still sinners, Christ died for us.</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1336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خدا محبت خود را به ما این‌گونه ثابت کرد که وقتی ما هنوز گناهکار بودیم، مسیح در راه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خۆشەویستی خۆی بۆ دەرخستین، بەوەی مەسیح لە پێناوی ئێمەدا مرد، کاتێک هێشتا گوناهبار بووین.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059501" y="746871"/>
            <a:ext cx="504073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193650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946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God shows his love for us in that while we were still sinners,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Christ died for us.</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1336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خدا محبت خود را به ما این‌گونه ثابت کرد که وقتی ما هنوز گناهکار بودیم، مسیح در راه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خۆشەویستی خۆی بۆ دەرخستین، بەوەی مەسیح لە پێناوی ئێمەدا مرد، کاتێک هێشتا گوناهبار بووین.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059501" y="746871"/>
            <a:ext cx="504073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579614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946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God shows his love for us in that while we were still sinners, Christ died for us.</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1336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خدا محبت خود را به ما این‌گونه ثابت کرد که وقتی ما هنوز گناهکار بودیم، مسیح در راه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خۆشەویستی خۆی بۆ دەرخستین، بەوەی مەسیح لە پێناوی ئێمەدا مرد، کاتێک هێشتا گوناهبار بووین.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059501" y="746871"/>
            <a:ext cx="504073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166861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65295" y="782907"/>
            <a:ext cx="6067558"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 3</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556431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946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I delivered to you as of first importance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what I also received: that Christ died for our sins in accordance with the Scriptures</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934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من آنچه را که به من رسید، چون مهمترین مطلب به شما سپردم: اینکه مسیح مطابق با کتب مقدّس در راه گناهان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ئەوەم پێدان کە یەکەمین و گرنگترینە و منیش وەرمگرتبوو: کە مەسیح لە پێناوی گوناهەکانمان مرد بەگوێرەی نووسراوە پیرۆزەکان ،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65295" y="782907"/>
            <a:ext cx="6067558"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 3</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335419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946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I delivered to you as of first importance what I also received: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that Christ died for our sins in accordance with the Scriptures</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934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من آنچه را که به من رسید، چون مهمترین مطلب به شما سپردم: اینکه مسیح مطابق با کتب مقدّس در راه گناهان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ئەوەم پێدان کە یەکەمین و گرنگترینە و منیش وەرمگرتبوو: کە مەسیح لە پێناوی گوناهەکانمان مرد بەگوێرەی نووسراوە پیرۆزەکان ،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65295" y="782907"/>
            <a:ext cx="6067558"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 3</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927481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946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I delivered to you as of first importance what I also received: that Christ died for our sins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in accordance with the Scriptures</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934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من آنچه را که به من رسید، چون مهمترین مطلب به شما سپردم: اینکه مسیح مطابق با کتب مقدّس در راه گناهان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ئەوەم پێدان کە یەکەمین و گرنگترینە و منیش وەرمگرتبوو: کە مەسیح لە پێناوی گوناهەکانمان مرد بەگوێرەی نووسراوە پیرۆزەکان ،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65295" y="782907"/>
            <a:ext cx="6067558"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 3</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815335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946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For I delivered to you as of first importance what I also received: that Christ died for our sins in accordance with the Scriptures</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65295" y="27934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من آنچه را که به من رسید، چون مهمترین مطلب به شما سپردم: اینکه مسیح مطابق با کتب مقدّس در راه گناهان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ئەوەم پێدان کە یەکەمین و گرنگترینە و منیش وەرمگرتبوو: کە مەسیح لە پێناوی گوناهەکانمان مرد بەگوێرەی نووسراوە پیرۆزەکان ،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65295" y="782907"/>
            <a:ext cx="6067558"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 3</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1927766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 verse 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6257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look at groups of verses that show the Bible message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به گروه‌هایی از آیات که پیام کتاب مقدس را نشان می‌دهند نگاه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a:ln>
                  <a:noFill/>
                </a:ln>
                <a:solidFill>
                  <a:srgbClr val="000000"/>
                </a:solidFill>
                <a:effectLst/>
                <a:uLnTx/>
                <a:uFillTx/>
                <a:latin typeface="Chalkboard"/>
                <a:ea typeface="+mn-ea"/>
                <a:cs typeface="+mn-cs"/>
              </a:rPr>
              <a:t>سەیری کۆمەڵێک ئایەت دەکەین کە پەیامی کتێبی پیرۆز نیشان دەدەن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4891033A-2368-C9F7-FB32-BA64AE86463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066891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437894"/>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from Jesus Christ the faithful witness,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 firstborn of the dead, and the ruler of kings on earth. To him who loves us and has freed us from our sins by his blood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از جانب عیسی مسیح، آن شاهد امین و نخست‌زاده از میان مردگان و فرمانروای پادشاهان جهان. بر او که ما را محبت می‌کند و با خون خود ما را از گناهانمان رهانید،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و از جانب عیسی مسیح، آن شاهد امین و نخست‌زاده از میان مردگان و فرمانروای پادشاهان جهان. بر او که ما را محبت می‌کند و با خون خود ما را از گناهانمان رهانید،،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 verse 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80608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437894"/>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from Jesus Christ the faithful witness, the firstborn of the dead,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the ruler of kings on earth. To him who loves us and has freed us from our sins by his blood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از جانب عیسی مسیح، آن شاهد امین و نخست‌زاده از میان مردگان و فرمانروای پادشاهان جهان. بر او که ما را محبت می‌کند و با خون خود ما را از گناهانمان رهانید،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و از جانب عیسی مسیح، آن شاهد امین و نخست‌زاده از میان مردگان و فرمانروای پادشاهان جهان. بر او که ما را محبت می‌کند و با خون خود ما را از گناهانمان رهانید،،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 verse 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64264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437894"/>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from Jesus Christ the faithful witness, the firstborn of the dead, and the ruler of kings on earth.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To him who loves us and has freed us from our sins by his blood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از جانب عیسی مسیح، آن شاهد امین و نخست‌زاده از میان مردگان و فرمانروای پادشاهان جهان. بر او که ما را محبت می‌کند و با خون خود ما را از گناهانمان رهانید،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و از جانب عیسی مسیح، آن شاهد امین و نخست‌زاده از میان مردگان و فرمانروای پادشاهان جهان. بر او که ما را محبت می‌کند و با خون خود ما را از گناهانمان رهانید،،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 verse 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71289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437894"/>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from Jesus Christ the faithful witness, the firstborn of the dead, and the ruler of kings on earth. To him who loves us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has freed us from our sins by his blood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از جانب عیسی مسیح، آن شاهد امین و نخست‌زاده از میان مردگان و فرمانروای پادشاهان جهان. بر او که ما را محبت می‌کند و با خون خود ما را از گناهانمان رهانید،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و از جانب عیسی مسیح، آن شاهد امین و نخست‌زاده از میان مردگان و فرمانروای پادشاهان جهان. بر او که ما را محبت می‌کند و با خون خود ما را از گناهانمان رهانید،،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 verse 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32657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437894"/>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from Jesus Christ the faithful witness, the firstborn of the dead, and the ruler of kings on earth. To him who loves us and has freed us from our sins by his blood</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 از جانب عیسی مسیح، آن شاهد امین و نخست‌زاده از میان مردگان و فرمانروای پادشاهان جهان. بر او که ما را محبت می‌کند و با خون خود ما را از گناهانمان رهانید،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 و از جانب عیسی مسیح، آن شاهد امین و نخست‌زاده از میان مردگان و فرمانروای پادشاهان جهان. بر او که ما را محبت می‌کند و با خون خود ما را از گناهانمان رهانید،،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 verse 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27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817240" y="1121657"/>
            <a:ext cx="7632848"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we must believe in Jesus to be saved</a:t>
            </a:r>
          </a:p>
          <a:p>
            <a:pPr marL="0" lvl="0" indent="0">
              <a:buClrTx/>
              <a:buNone/>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برای نجات باید به عیسی ایمان داشته باشیم</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lvl="0" indent="0">
              <a:buClrTx/>
              <a:buNone/>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دەبێت باوەڕمان بە عیسا هەبێت بۆ ئەوەی ڕزگارمان بێت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836597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4 verse 12</a:t>
            </a:r>
          </a:p>
          <a:p>
            <a:pPr lvl="0" algn="r">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lang="fa-IR" sz="2400" b="1" dirty="0">
                <a:solidFill>
                  <a:srgbClr val="000000"/>
                </a:solidFill>
                <a:latin typeface="Chalkboard"/>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83529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7475" y="155307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there is salvation in no one else,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for there is no other name under heaven given among men by which we must be saved.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در هیچ‌کس جز او نجات نیست، زیرا زیر آسمان نامی جز نام عیسی به آدمیان داده نشده تا بدان نجات یابیم.»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بێجگە لە عیسا ڕزگاربوون بە کەسی دیکە نییە، چونکە لەژێر ئاسماندا ناوێکی دیکە بە مرۆڤەکان نەدراوە کە بە هۆیەوە بتوانین ڕزگار بین.»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4 verse 12</a:t>
            </a:r>
          </a:p>
          <a:p>
            <a:pPr lvl="0" algn="r">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lang="fa-IR" sz="2400" b="1" dirty="0">
                <a:solidFill>
                  <a:srgbClr val="000000"/>
                </a:solidFill>
                <a:latin typeface="Chalkboard"/>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61887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7475" y="155307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there is salvation in no one else, for there is no other name under heaven given among men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by which we must be saved.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در هیچ‌کس جز او نجات نیست، زیرا زیر آسمان نامی جز نام عیسی به آدمیان داده نشده تا بدان نجات یابیم.»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بێجگە لە عیسا ڕزگاربوون بە کەسی دیکە نییە، چونکە لەژێر ئاسماندا ناوێکی دیکە بە مرۆڤەکان نەدراوە کە بە هۆیەوە بتوانین ڕزگار بین.»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4 verse 12</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662370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7475" y="155307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there is salvation in no one else, for there is no other name under heaven given among men by which we must be saved.</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در هیچ‌کس جز او نجات نیست، زیرا زیر آسمان نامی جز نام عیسی به آدمیان داده نشده تا بدان نجات یابیم.»</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بێجگە لە عیسا ڕزگاربوون بە کەسی دیکە نییە، چونکە لەژێر ئاسماندا ناوێکی دیکە بە مرۆڤەکان نەدراوە کە بە هۆیەوە بتوانین ڕزگار بین.»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4 verse 12</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0378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start with a prayer</a:t>
            </a:r>
          </a:p>
          <a:p>
            <a:pPr lvl="0" algn="r"/>
            <a:r>
              <a:rPr lang="fa-IR" sz="4000" dirty="0">
                <a:solidFill>
                  <a:srgbClr val="000000"/>
                </a:solidFill>
                <a:latin typeface="Chalkboard"/>
              </a:rPr>
              <a:t>با دعا شروع می کنیم</a:t>
            </a:r>
            <a:endParaRPr lang="en-GB" sz="4000" dirty="0">
              <a:solidFill>
                <a:srgbClr val="000000"/>
              </a:solidFill>
              <a:latin typeface="Chalkboard"/>
            </a:endParaRPr>
          </a:p>
          <a:p>
            <a:pPr lvl="0" algn="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دەست پێدەکەین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80C3C83B-0A44-6387-DAB2-19FBAD8F2A07}"/>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776CB1FC-F016-FF0F-DC3E-A4891D2E7643}"/>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75114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 31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38002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437894"/>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these are written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so that you may believe that Jesus is the Christ, the Son of God, and that by believing you may have life in his name.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ەڵام ئەمانە نووسراون تاکو ئێوە باوەڕ بهێنن کە عیسا مەسیحەکەیە، کوڕی خودایە، تاکو بە باوەڕهێنان بە ناوی ئەو ژیانتان هەبێت.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 31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67785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437894"/>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these are written so that you may believe that Jesus is the Christ,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 Son of God, and that by believing you may have life in his name.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ەڵام ئەمانە نووسراون تاکو ئێوە باوەڕ بهێنن کە عیسا مەسیحەکەیە، کوڕی خودایە، تاکو بە باوەڕهێنان بە ناوی ئەو ژیانتان هەبێت.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 31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81935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437894"/>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these are written so that you may believe that Jesus is the Christ, the Son of God,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that by believing you may have life in his name.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ەڵام ئەمانە نووسراون تاکو ئێوە باوەڕ بهێنن کە عیسا مەسیحەکەیە، کوڕی خودایە، تاکو بە باوەڕهێنان بە ناوی ئەو ژیانتان هەبێت.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 31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59862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437894"/>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but these are written so that you may believe that Jesus is the Christ, the Son of God, and that by believing you may have life in his name.</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اینها نوشته شد تا ایمان آورید که عیسی همان «مسیح»، پسر خداست، و تا با این ایمان، در نام او حیات داشته باشید.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ەڵام ئەمانە نووسراون تاکو ئێوە باوەڕ بهێنن کە عیسا مەسیحەکەیە، کوڕی خودایە، تاکو بە باوەڕهێنان بە ناوی ئەو ژیانتان هەبێت.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029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20 verse 31</a:t>
            </a:r>
          </a:p>
          <a:p>
            <a:pPr lvl="0" algn="r">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31:20 </a:t>
            </a:r>
            <a:r>
              <a:rPr lang="fa-IR" sz="2400" b="1" dirty="0">
                <a:solidFill>
                  <a:srgbClr val="000000"/>
                </a:solidFill>
                <a:latin typeface="Chalkboard"/>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31:20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34958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9244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10 verse 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296779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7475" y="155307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because, if you confess with your mouth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that Jesus is Lord and believe in your heart that God raised him from the dead, you will be saved.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که اگر به زبان خود اعتراف کنی «عیسی خداوند است» و در دل خود ایمان داشته باشی که خدا او را از مردگان برخیزانید، نجات خواهی یافت.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بە دەمت دانت پێدا نا کە عیسا پەروەردگارە و بە دڵ باوەڕت کرد کە خودا لەناو مردووان هەڵیستاندەوە، ڕزگار دەبیت.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9244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10 verse 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74232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7475" y="155307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because, if you confess with your mouth that Jesus is Lord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believe in your heart that God raised him from the dead, you will be saved.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که اگر به زبان خود اعتراف کنی «عیسی خداوند است» و در دل خود ایمان داشته باشی که خدا او را از مردگان برخیزانید، نجات خواهی یافت.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بە دەمت دانت پێدا نا کە عیسا پەروەردگارە و بە دڵ باوەڕت کرد کە خودا لەناو مردووان هەڵیستاندەوە، ڕزگار دەبیت.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9244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10 verse 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271460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7475" y="155307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because, if you confess with your mouth that Jesus is Lord and believe in your heart that God raised him from the dead,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you will be saved.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که اگر به زبان خود اعتراف کنی «عیسی خداوند است» و در دل خود ایمان داشته باشی که خدا او را از مردگان برخیزانید، نجات خواهی یافت.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بە دەمت دانت پێدا نا کە عیسا پەروەردگارە و بە دڵ باوەڕت کرد کە خودا لەناو مردووان هەڵیستاندەوە، ڕزگار دەبیت.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9244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10 verse 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50046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7475" y="155307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because, if you confess with your mouth that Jesus is Lord and believe in your heart that God raised him from the dead, you will be saved.</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که اگر به زبان خود اعتراف کنی «عیسی خداوند است» و در دل خود ایمان داشته باشی که خدا او را از مردگان برخیزانید، نجات خواهی یافت.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ئەگەر بە دەمت دانت پێدا نا کە عیسا پەروەردگارە و بە دڵ باوەڕت کرد کە خودا لەناو مردووان هەڵیستاندەوە، ڕزگار دەبیت.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40568" y="774509"/>
            <a:ext cx="678160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10 verse 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9:10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31531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457200" y="1203598"/>
            <a:ext cx="822960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Jesus is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the Son of God</a:t>
            </a:r>
          </a:p>
          <a:p>
            <a:pPr marL="0" lvl="0" indent="0">
              <a:buClrTx/>
              <a:buNone/>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عیسی پسر خداست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lvl="0" indent="0">
              <a:buClrTx/>
              <a:buNone/>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پێمان دەڵێن عیسا کوڕی خودایە</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35457413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21898" y="1121657"/>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through Jesus our sins can be forgiven</a:t>
            </a:r>
            <a:r>
              <a:rPr kumimoji="0" lang="fa-IR" b="0" i="0" u="none" strike="noStrike" kern="0" cap="none" spc="0" normalizeH="0" baseline="0" noProof="0" dirty="0">
                <a:ln>
                  <a:noFill/>
                </a:ln>
                <a:solidFill>
                  <a:srgbClr val="000000"/>
                </a:solidFill>
                <a:effectLst/>
                <a:uLnTx/>
                <a:uFillTx/>
                <a:latin typeface="Chalkboard"/>
                <a:ea typeface="+mj-ea"/>
                <a:cs typeface="+mj-cs"/>
              </a:rPr>
              <a:t> </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 آیاتی که به ما می گوید که توسط عیسی می توان گناهان ما را بخشید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لە ڕێگەی عیساوە دەتوانرێت گوناهەکانمان خۆش بێت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9654736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8684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 verse 29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705790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9430" y="1504728"/>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 next day he saw Jesus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coming toward him, and said, Behold, the Lamb of God, who takes away the sin of the world!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فردای آن روز، یحیی چون عیسی را دید که به‌‌سویش می‌آید، گفت: «این است برة خدا که گناه از جهان بر‌‌می‌گیرد!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بۆ بەیانی کاتێک یەحیا بینی عیسا بەرەو ڕووی دێت، گوتی: «ئەوەتا بەرخی خودا، ئەوەی گوناهی جیهان لادەبات!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8684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 verse 29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560999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9430" y="1504728"/>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 next day he saw Jesus coming toward him, and said,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Behold, the Lamb of God, who takes away the sin of the world!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فردای آن روز، یحیی چون عیسی را دید که به‌‌سویش می‌آید، گفت: «این است برة خدا که گناه از جهان بر‌‌می‌گیرد!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بۆ بەیانی کاتێک یەحیا بینی عیسا بەرەو ڕووی دێت، گوتی: «ئەوەتا بەرخی خودا، ئەوەی گوناهی جیهان لادەبات!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8684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 verse 29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387247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9430" y="1504728"/>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 next day he saw Jesus coming toward him, and said, Behold, the Lamb of God,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who takes away the sin of the world!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فردای آن روز، یحیی چون عیسی را دید که به‌‌سویش می‌آید، گفت: «این است برة خدا که گناه از جهان بر‌‌می‌گیرد!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بۆ بەیانی کاتێک یەحیا بینی عیسا بەرەو ڕووی دێت، گوتی: «ئەوەتا بەرخی خودا، ئەوەی گوناهی جیهان لادەبات!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8684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 verse 29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7558253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9430" y="1504728"/>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The next day he saw Jesus coming toward him, and said, Behold, the Lamb of God, who takes away the sin of the world!</a:t>
            </a:r>
            <a:endParaRPr kumimoji="0" lang="en-GB" sz="18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فردای آن روز، یحیی چون عیسی را دید که به‌‌سویش می‌آید، گفت: «این است برة خدا که گناه از جهان بر‌‌می‌گیرد!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بۆ بەیانی کاتێک یەحیا بینی عیسا بەرەو ڕووی دێت، گوتی: «ئەوەتا بەرخی خودا، ئەوەی گوناهی جیهان لادەبات!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28684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1 verse 29</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29:1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466931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40568" y="774509"/>
            <a:ext cx="690182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9286309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43608" y="178262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but God shows his love for us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in that while we were still sinners, Christ died for us.</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خدا محبت خود را نسبت به ما این‌‌گونه ثابت کرد که وقتی ما هنوز گناهکار بودیم، مسیح در راه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خۆشەویستی خۆی بۆ دەرخستین، بەوەی مەسیح لە پێناوی ئێمەدا مرد، کاتێک هێشتا گوناهبار بووین.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40568" y="774509"/>
            <a:ext cx="690182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7735985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43608" y="178262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but God shows his love for us in that while we were still sinners,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Christ died for us.</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خدا محبت خود را نسبت به ما این‌‌گونه ثابت کرد که وقتی ما هنوز گناهکار بودیم، مسیح در راه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خۆشەویستی خۆی بۆ دەرخستین، بەوەی مەسیح لە پێناوی ئێمەدا مرد، کاتێک هێشتا گوناهبار بووین.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40568" y="774509"/>
            <a:ext cx="690182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4517153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43608" y="178262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but God shows his love for us in that while we were still sinners, Christ died for us.</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97633" y="281851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امّا خدا محبت خود را نسبت به ما این‌‌گونه ثابت کرد که وقتی ما هنوز گناهکار بودیم، مسیح در راه ما مرد.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خۆشەویستی خۆی بۆ دەرخستین، بەوەی مەسیح لە پێناوی ئێمەدا مرد، کاتێک هێشتا گوناهبار بووین.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540568" y="774509"/>
            <a:ext cx="690182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Romans chapter 5 verse 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ڕۆما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8:5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رومیان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5642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BC73DB4E-50F3-56F6-7BFB-47740674E73D}"/>
              </a:ext>
            </a:extLst>
          </p:cNvPr>
          <p:cNvSpPr txBox="1"/>
          <p:nvPr/>
        </p:nvSpPr>
        <p:spPr>
          <a:xfrm>
            <a:off x="1187624" y="958810"/>
            <a:ext cx="516160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276109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5" y="827145"/>
            <a:ext cx="420174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Ephesians chapter 1 verse 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ئەفەسۆس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افسیان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100006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43608" y="178262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in him we have redemption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through his blood, the forgiveness of our trespasses, according to the riches of his grace,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در او، به‌‌واسطة خون وی بازخرید شده‌ایم، که این همان آمرزش گناهان است، که آن را به اندازة غنای فیض خود،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ئێمە بە یەکبوون لەگەڵ مەسیحدا و بەهۆی خوێنی ئەوەوە کڕدراینەوە، واتە لێخۆشبوونی گوناهمان وەرگرت، بەگوێرەی دەوڵەمەندی نیعمەتەکەی،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5" y="827145"/>
            <a:ext cx="420174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Ephesians chapter 1 verse 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ئەفەسۆس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افسیان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868547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43608" y="178262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in him we have redemption through his blood,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 forgiveness of our trespasses, according to the riches of his grace,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در او، به‌‌واسطة خون وی بازخرید شده‌ایم، که این همان آمرزش گناهان است، که آن را به اندازة غنای فیض خود،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ئێمە بە یەکبوون لەگەڵ مەسیحدا و بەهۆی خوێنی ئەوەوە کڕدراینەوە، واتە لێخۆشبوونی گوناهمان وەرگرت، بەگوێرەی دەوڵەمەندی نیعمەتەکەی،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5" y="827145"/>
            <a:ext cx="420174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Ephesians chapter 1 verse 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ئەفەسۆس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افسیان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7627635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43608" y="178262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in him we have redemption through his blood, the forgiveness of our trespasses,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according to the riches of his grace,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در او، به‌‌واسطة خون وی بازخرید شده‌ایم، که این همان آمرزش گناهان است، که آن را به اندازة غنای فیض خود،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ئێمە بە یەکبوون لەگەڵ مەسیحدا و بەهۆی خوێنی ئەوەوە کڕدراینەوە، واتە لێخۆشبوونی گوناهمان وەرگرت، بەگوێرەی دەوڵەمەندی نیعمەتەکەی،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5" y="827145"/>
            <a:ext cx="420174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Ephesians chapter 1 verse 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ئەفەسۆس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افسیان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9982051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43608" y="178262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in him we have redemption through his blood, the forgiveness of our trespasses, according to the riches of his grace,</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در او، به‌‌واسطة خون وی بازخرید شده‌ایم، که این همان آمرزش گناهان است، که آن را به اندازة غنای فیض خود،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ئێمە بە یەکبوون لەگەڵ مەسیحدا و بەهۆی خوێنی ئەوەوە کڕدراینەوە، واتە لێخۆشبوونی گوناهمان وەرگرت، بەگوێرەی دەوڵەمەندی نیعمەتەکەی،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5" y="827145"/>
            <a:ext cx="420174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Ephesians chapter 1 verse 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ئەفەسۆس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افسیان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779767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683568"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Jesus will come again</a:t>
            </a:r>
            <a:r>
              <a:rPr kumimoji="0" lang="fa-IR" b="0" i="0" u="none" strike="noStrike" kern="0" cap="none" spc="0" normalizeH="0" baseline="0" noProof="0" dirty="0">
                <a:ln>
                  <a:noFill/>
                </a:ln>
                <a:solidFill>
                  <a:srgbClr val="000000"/>
                </a:solidFill>
                <a:effectLst/>
                <a:uLnTx/>
                <a:uFillTx/>
                <a:latin typeface="Chalkboard"/>
                <a:ea typeface="+mj-ea"/>
                <a:cs typeface="+mj-cs"/>
              </a:rPr>
              <a:t> </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 آیاتی که به ما می گوید</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عیسی دوباره خواهد آمد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پێمان دەڵێن</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عیسا جارێکی تر دێتەوە</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0835911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4" y="827145"/>
            <a:ext cx="444113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27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678602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607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the Son of Man is going to come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with his angels in the glory of his Father, and then he will repay each person according to what he has done</a:t>
            </a:r>
            <a:r>
              <a:rPr kumimoji="0" lang="en-GB" sz="2400" b="1" i="0" u="none" strike="noStrike" kern="0" cap="none" spc="0" normalizeH="0" baseline="0" noProof="0" dirty="0">
                <a:ln>
                  <a:noFill/>
                </a:ln>
                <a:solidFill>
                  <a:srgbClr val="333333"/>
                </a:solidFill>
                <a:effectLst/>
                <a:uLnTx/>
                <a:uFillTx/>
                <a:latin typeface="Chalkboard"/>
                <a:ea typeface="+mn-ea"/>
                <a:cs typeface="+mn-cs"/>
              </a:rPr>
              <a:t>.</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پسر انسان در جلال پدر خود به همراه فرشتگانش خواهد آمد و به هر کس برای اعمالش پاداش خواهد داد.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کوڕی مرۆڤ بە شکۆی باوکیەوە لەگەڵ فریشتەکانی خۆی دەگەڕێتەوە، ئەوسا پاداشتی هەرکەسێک بەپێی کرداری دەداتەوە.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4" y="827145"/>
            <a:ext cx="444113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27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838511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607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the Son of Man is going to come with his angels in the glory of his Father,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then he will repay each person according to what he has done.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پسر انسان در جلال پدر خود به همراه فرشتگانش خواهد آمد و به هر کس برای اعمالش پاداش خواهد داد.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کوڕی مرۆڤ بە شکۆی باوکیەوە لەگەڵ فریشتەکانی خۆی دەگەڕێتەوە، ئەوسا پاداشتی هەرکەسێک بەپێی کرداری دەداتەوە.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4" y="827145"/>
            <a:ext cx="444113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27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432403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607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the Son of Man is going to come with his angels in the glory of his Father, and then he will repay each person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according to what he has done.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پسر انسان در جلال پدر خود به همراه فرشتگانش خواهد آمد و به هر کس برای اعمالش پاداش خواهد داد.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کوڕی مرۆڤ بە شکۆی باوکیەوە لەگەڵ فریشتەکانی خۆی دەگەڕێتەوە، ئەوسا پاداشتی هەرکەسێک بەپێی کرداری دەداتەوە.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4" y="827145"/>
            <a:ext cx="444113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27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1620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14388" y="190401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Simon Peter replied, You are the Christ,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 Son of the living God.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1079430" y="2895712"/>
            <a:ext cx="723698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شَمعون پطرس پاسخ داد: «تویی مسیح، پسر خدای زنده!»</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88604" y="3685405"/>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شیمۆن پەترۆس وەڵامی دایەوە: «تۆ مەسیحەکەیت، کوڕی خودای زیندووی.»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3" name="TextBox 2">
            <a:extLst>
              <a:ext uri="{FF2B5EF4-FFF2-40B4-BE49-F238E27FC236}">
                <a16:creationId xmlns:a16="http://schemas.microsoft.com/office/drawing/2014/main" id="{BC73DB4E-50F3-56F6-7BFB-47740674E73D}"/>
              </a:ext>
            </a:extLst>
          </p:cNvPr>
          <p:cNvSpPr txBox="1"/>
          <p:nvPr/>
        </p:nvSpPr>
        <p:spPr>
          <a:xfrm>
            <a:off x="1187624" y="958810"/>
            <a:ext cx="516160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0860737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64607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the Son of Man is going to come with his angels in the glory of his Father, and then he will repay each person according to what he has done.</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پسر انسان در جلال پدر خود به همراه فرشتگانش خواهد آمد و به هر کس برای اعمالش پاداش خواهد داد.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کوڕی مرۆڤ بە شکۆی باوکیەوە لەگەڵ فریشتەکانی خۆی دەگەڕێتەوە، ئەوسا پاداشتی هەرکەسێک بەپێی کرداری دەداتەوە.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4" y="827145"/>
            <a:ext cx="444113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27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27:16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560310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4" y="827145"/>
            <a:ext cx="444113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25 verse 31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835752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83258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When the Son of Man comes in his glory,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all the angels with him, then he will sit on his glorious throne.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هنگامی که پسر انسان با شکوه و جلال خود به همراه همة فرشتگان بیاید، بر تخت پرشکوه خود خواهد نشست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کاتێک کوڕی مرۆڤ بە شکۆمەندی خۆیەوە دێتەوە و هەموو فریشتەکانیش لەگەڵیدان، لەسەر تەختی شکۆمەندیی خۆی دادەنیشێت.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4" y="827145"/>
            <a:ext cx="444113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25 verse 31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159577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83258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When the Son of Man comes in his glory, and all the angels with him,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then he will sit on his glorious throne.</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هنگامی که پسر انسان با شکوه و جلال خود به همراه همة فرشتگان بیاید، بر تخت پرشکوه خود خواهد نشست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کاتێک کوڕی مرۆڤ بە شکۆمەندی خۆیەوە دێتەوە و هەموو فریشتەکانیش لەگەڵیدان، لەسەر تەختی شکۆمەندیی خۆی دادەنیشێت.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4" y="827145"/>
            <a:ext cx="444113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25 verse 31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444560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76052" y="183258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When the Son of Man comes in his glory, and all the angels with him, then he will sit on his glorious throne.</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8371" y="291217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هنگامی که پسر انسان با شکوه و جلال خود به همراه همة فرشتگان بیاید، بر تخت پرشکوه خود خواهد نشست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کاتێک کوڕی مرۆڤ بە شکۆمەندی خۆیەوە دێتەوە و هەموو فریشتەکانیش لەگەڵیدان، لەسەر تەختی شکۆمەندیی خۆی دادەنیشێت.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2003074" y="827145"/>
            <a:ext cx="444113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25 verse 31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31:25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966057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962153" y="847328"/>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654926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5683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with a cry of command, with the voice of an archangel, and with the sound of the trumpet of God. And the dead in Christ will rise first.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68242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153" y="3518832"/>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962153" y="847328"/>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446387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5683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with a cry of command,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with the voice of an archangel, and with the sound of the trumpet of God. And the dead in Christ will rise first.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68242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153" y="3518832"/>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962153" y="847328"/>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148706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5683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with a cry of command, with the voice of an archangel,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with the sound of the trumpet of God. And the dead in Christ will rise first.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68242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153" y="3518832"/>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962153" y="847328"/>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60699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5683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with a cry of command, with the voice of an archangel, and with the sound of the trumpet of God.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the dead in Christ will rise first.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68242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153" y="3518832"/>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962153" y="847328"/>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42847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14388" y="1904011"/>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Simon Peter replied, You are the Christ, the Son of the living God.</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1079430" y="2895712"/>
            <a:ext cx="723698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شَمعون پطرس پاسخ داد: «تویی مسیح، پسر خدای زنده!»</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88604" y="3685405"/>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شیمۆن پەترۆس وەڵامی دایەوە: «تۆ مەسیحەکەیت، کوڕی خودای زیندووی.»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187624" y="958810"/>
            <a:ext cx="5161606"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239640593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56838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with a cry of command, with the voice of an archangel, and with the sound of the trumpet of God. And the dead in Christ will rise first.</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21904" y="2682425"/>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153" y="3518832"/>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962153" y="847328"/>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1787718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Jesus will come again and rule the world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عیسی دوباره خواهد آمد تا بر جهان حکومت کند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عیسا دووبارە دێتەوە و فەرمانڕەوایی جیهان دەکات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7035054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850255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the God of heaven will set up a kingdom that shall never be destroyed, nor shall the kingdom be left to another people. It shall break in pieces all these kingdoms and bring them to an end, and it shall stand forever</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449154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nor shall the kingdom be left to another people. It shall break in pieces all these kingdoms and bring them to an end, and it shall stand forever</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677309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nor shall the kingdom be left to another people.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It shall break in pieces all these kingdoms and bring them to an end, and it shall stand forever</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173333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nor shall the kingdom be left to another people. It shall break in pieces all these kingdoms and bring them to an end,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it shall stand forever</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8404653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21904" y="148761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nor shall the kingdom be left to another people. It shall break in pieces all these kingdoms and bring them to an end, and it shall stand forever</a:t>
            </a:r>
            <a:r>
              <a:rPr kumimoji="0" lang="en-GB" sz="2400" b="1" i="0" u="none" strike="noStrike" kern="0" cap="none" spc="0" normalizeH="0" baseline="0" noProof="0" dirty="0">
                <a:ln>
                  <a:noFill/>
                </a:ln>
                <a:solidFill>
                  <a:srgbClr val="333333"/>
                </a:solidFill>
                <a:effectLst/>
                <a:uLnTx/>
                <a:uFillTx/>
                <a:latin typeface="Chalkboard"/>
                <a:ea typeface="+mn-ea"/>
                <a:cs typeface="+mn-cs"/>
              </a:rPr>
              <a:t>,</a:t>
            </a: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0328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55212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5938545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9588469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189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when he delivers the kingdom to God the Father after destroying every rule and every authority and power. For he must reign until he has put all his enemies under his feet.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entury Gothic"/>
                <a:ea typeface="+mn-ea"/>
                <a:cs typeface="+mn-cs"/>
              </a:rPr>
              <a:t>دوای ئەمە کۆتایی دێت، کاتێک پاشایەتییەکە ڕادەستی خودای باوک دەکات، پاش ئەوەی هەموو سەرکردایەتی و دەسەڵات و هێزێکی لەناوبرد، </a:t>
            </a:r>
            <a:endParaRPr kumimoji="0" lang="en-GB" sz="20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6590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1062814" y="1473926"/>
            <a:ext cx="7374036"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the angel answered her,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The Holy Spirit will come upon you, and the power of the Most High will overshadow you; therefore the child to be born will be called holy— the Son of God</a:t>
            </a:r>
            <a:endParaRPr kumimoji="0" lang="en-GB" sz="18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88723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فرشته پاسخ داد: «روح‌القدس بر تو خواهد آمد و قدرت خدای متعال بر تو سایه خواهد افکند. از این رو، آن مولودْ مقدّس و پسر خدا خوانده خواهد شد.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30371" y="3615471"/>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فریشتەکە وەڵامی دایەوە: «ڕۆحی پیرۆز دێتە سەرت و هێزی خودای هەرەبەرز دەبێتە سایەی سەرت. لەبەر ئەوە ئەو پیرۆزەی لێت دەبێت بە کوڕی خودا ناودەبردرێت.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915605" y="694311"/>
            <a:ext cx="4348434"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1 verse 35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35:1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p>
        </p:txBody>
      </p:sp>
    </p:spTree>
    <p:extLst>
      <p:ext uri="{BB962C8B-B14F-4D97-AF65-F5344CB8AC3E}">
        <p14:creationId xmlns:p14="http://schemas.microsoft.com/office/powerpoint/2010/main" val="37134357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189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when he delivers the kingdom to God the Father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after destroying every rule and every authority and power. For he must reign until he has put all his enemies under his feet.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entury Gothic"/>
                <a:ea typeface="+mn-ea"/>
                <a:cs typeface="+mn-cs"/>
              </a:rPr>
              <a:t>دوای ئەمە کۆتایی دێت، کاتێک پاشایەتییەکە ڕادەستی خودای باوک دەکات، پاش ئەوەی هەموو سەرکردایەتی و دەسەڵات و هێزێکی لەناوبرد، </a:t>
            </a:r>
            <a:endParaRPr kumimoji="0" lang="en-GB" sz="20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472107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189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when he delivers the kingdom to God the Father after destroying every rule and every authority and power.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For he must reign until he has put all his enemies under his feet.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entury Gothic"/>
                <a:ea typeface="+mn-ea"/>
                <a:cs typeface="+mn-cs"/>
              </a:rPr>
              <a:t>دوای ئەمە کۆتایی دێت، کاتێک پاشایەتییەکە ڕادەستی خودای باوک دەکات، پاش ئەوەی هەموو سەرکردایەتی و دەسەڵات و هێزێکی لەناوبرد، </a:t>
            </a:r>
            <a:endParaRPr kumimoji="0" lang="en-GB" sz="20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531146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1890"/>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when he delivers the kingdom to God the Father after destroying every rule and every authority and power. For he must reign until he has put all his enemies under his feet.</a:t>
            </a:r>
            <a:endParaRPr kumimoji="0" lang="en-GB" sz="22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entury Gothic"/>
                <a:ea typeface="+mn-ea"/>
                <a:cs typeface="+mn-cs"/>
              </a:rPr>
              <a:t>دوای ئەمە کۆتایی دێت، کاتێک پاشایەتییەکە ڕادەستی خودای باوک دەکات، پاش ئەوەی هەموو سەرکردایەتی و دەسەڵات و هێزێکی لەناوبرد، </a:t>
            </a:r>
            <a:endParaRPr kumimoji="0" lang="en-GB" sz="2000" b="0"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331640" y="740893"/>
            <a:ext cx="673293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&amp; 25:15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307408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58514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there were loud voices in heaven, saying, The kingdom of the world has become the kingdom of our Lord and of his Christ, 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649752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saying, The kingdom of the world has become the kingdom of our Lord and of his Christ, 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5347453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saying, The kingdom of the world has become the kingdom of our Lord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of his Christ, 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127075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saying, The kingdom of the world has become the kingdom of our Lord and of his Christ,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6960" y="2603835"/>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5613462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499969" y="1403260"/>
            <a:ext cx="8186831"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saying, The kingdom of the world has become the kingdom of our Lord and of his Christ, and he shall reign forever and ever.</a:t>
            </a:r>
            <a:endParaRPr kumimoji="0" lang="en-GB" sz="22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88801" y="2623420"/>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62709" y="3659989"/>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186493" y="734620"/>
            <a:ext cx="651396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363981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end with a prayer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با دعا تمام می کنیم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کۆتایی پێدێنین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4996744E-E2E8-3275-4FFA-793AFBE9BDC1}"/>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Tree>
    <p:extLst>
      <p:ext uri="{BB962C8B-B14F-4D97-AF65-F5344CB8AC3E}">
        <p14:creationId xmlns:p14="http://schemas.microsoft.com/office/powerpoint/2010/main" val="3607961088"/>
      </p:ext>
    </p:extLst>
  </p:cSld>
  <p:clrMapOvr>
    <a:masterClrMapping/>
  </p:clrMapOvr>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10905</TotalTime>
  <Words>10900</Words>
  <Application>Microsoft Office PowerPoint</Application>
  <PresentationFormat>On-screen Show (16:9)</PresentationFormat>
  <Paragraphs>931</Paragraphs>
  <Slides>100</Slides>
  <Notes>100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100</vt:i4>
      </vt:variant>
    </vt:vector>
  </HeadingPairs>
  <TitlesOfParts>
    <vt:vector size="106" baseType="lpstr">
      <vt:lpstr>굴림</vt:lpstr>
      <vt:lpstr>Calibri</vt:lpstr>
      <vt:lpstr>Candara</vt:lpstr>
      <vt:lpstr>Century Gothic</vt:lpstr>
      <vt:lpstr>Chalkboard</vt: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 Cave</cp:lastModifiedBy>
  <cp:revision>458</cp:revision>
  <cp:lastPrinted>2022-06-17T17:24:50Z</cp:lastPrinted>
  <dcterms:created xsi:type="dcterms:W3CDTF">2020-04-16T13:12:45Z</dcterms:created>
  <dcterms:modified xsi:type="dcterms:W3CDTF">2024-02-06T17:22:14Z</dcterms:modified>
</cp:coreProperties>
</file>