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8"/>
  </p:notesMasterIdLst>
  <p:sldIdLst>
    <p:sldId id="388" r:id="rId2"/>
    <p:sldId id="475" r:id="rId3"/>
    <p:sldId id="476" r:id="rId4"/>
    <p:sldId id="383" r:id="rId5"/>
    <p:sldId id="565" r:id="rId6"/>
    <p:sldId id="564" r:id="rId7"/>
    <p:sldId id="568" r:id="rId8"/>
    <p:sldId id="567" r:id="rId9"/>
    <p:sldId id="571" r:id="rId10"/>
    <p:sldId id="566" r:id="rId11"/>
    <p:sldId id="570" r:id="rId12"/>
    <p:sldId id="569" r:id="rId13"/>
    <p:sldId id="575" r:id="rId14"/>
    <p:sldId id="574" r:id="rId15"/>
    <p:sldId id="573" r:id="rId16"/>
    <p:sldId id="572" r:id="rId17"/>
    <p:sldId id="576" r:id="rId18"/>
    <p:sldId id="577" r:id="rId19"/>
    <p:sldId id="582" r:id="rId20"/>
    <p:sldId id="581" r:id="rId21"/>
    <p:sldId id="580" r:id="rId22"/>
    <p:sldId id="578" r:id="rId23"/>
    <p:sldId id="603" r:id="rId24"/>
    <p:sldId id="604" r:id="rId25"/>
    <p:sldId id="605" r:id="rId26"/>
    <p:sldId id="608" r:id="rId27"/>
    <p:sldId id="607" r:id="rId28"/>
    <p:sldId id="606" r:id="rId29"/>
    <p:sldId id="613" r:id="rId30"/>
    <p:sldId id="612" r:id="rId31"/>
    <p:sldId id="611" r:id="rId32"/>
    <p:sldId id="610" r:id="rId33"/>
    <p:sldId id="609" r:id="rId34"/>
    <p:sldId id="614" r:id="rId35"/>
    <p:sldId id="620" r:id="rId36"/>
    <p:sldId id="619" r:id="rId37"/>
    <p:sldId id="618" r:id="rId38"/>
    <p:sldId id="617" r:id="rId39"/>
    <p:sldId id="616" r:id="rId40"/>
    <p:sldId id="615" r:id="rId41"/>
    <p:sldId id="621" r:id="rId42"/>
    <p:sldId id="628" r:id="rId43"/>
    <p:sldId id="627" r:id="rId44"/>
    <p:sldId id="626" r:id="rId45"/>
    <p:sldId id="625" r:id="rId46"/>
    <p:sldId id="624" r:id="rId47"/>
    <p:sldId id="623" r:id="rId48"/>
    <p:sldId id="583" r:id="rId49"/>
    <p:sldId id="584" r:id="rId50"/>
    <p:sldId id="585" r:id="rId51"/>
    <p:sldId id="586" r:id="rId52"/>
    <p:sldId id="588" r:id="rId53"/>
    <p:sldId id="587" r:id="rId54"/>
    <p:sldId id="589" r:id="rId55"/>
    <p:sldId id="590" r:id="rId56"/>
    <p:sldId id="596" r:id="rId57"/>
    <p:sldId id="595" r:id="rId58"/>
    <p:sldId id="594" r:id="rId59"/>
    <p:sldId id="593" r:id="rId60"/>
    <p:sldId id="592" r:id="rId61"/>
    <p:sldId id="591" r:id="rId62"/>
    <p:sldId id="597" r:id="rId63"/>
    <p:sldId id="598" r:id="rId64"/>
    <p:sldId id="601" r:id="rId65"/>
    <p:sldId id="600" r:id="rId66"/>
    <p:sldId id="599" r:id="rId67"/>
    <p:sldId id="602" r:id="rId68"/>
    <p:sldId id="629" r:id="rId69"/>
    <p:sldId id="630" r:id="rId70"/>
    <p:sldId id="633" r:id="rId71"/>
    <p:sldId id="632" r:id="rId72"/>
    <p:sldId id="631" r:id="rId73"/>
    <p:sldId id="634" r:id="rId74"/>
    <p:sldId id="637" r:id="rId75"/>
    <p:sldId id="635" r:id="rId76"/>
    <p:sldId id="638" r:id="rId77"/>
    <p:sldId id="639" r:id="rId78"/>
    <p:sldId id="642" r:id="rId79"/>
    <p:sldId id="641" r:id="rId80"/>
    <p:sldId id="640" r:id="rId81"/>
    <p:sldId id="643" r:id="rId82"/>
    <p:sldId id="644" r:id="rId83"/>
    <p:sldId id="645" r:id="rId84"/>
    <p:sldId id="647" r:id="rId85"/>
    <p:sldId id="646" r:id="rId86"/>
    <p:sldId id="650" r:id="rId87"/>
    <p:sldId id="649" r:id="rId88"/>
    <p:sldId id="648" r:id="rId89"/>
    <p:sldId id="651" r:id="rId90"/>
    <p:sldId id="653" r:id="rId91"/>
    <p:sldId id="652" r:id="rId92"/>
    <p:sldId id="654" r:id="rId93"/>
    <p:sldId id="655" r:id="rId94"/>
    <p:sldId id="656" r:id="rId95"/>
    <p:sldId id="413" r:id="rId96"/>
    <p:sldId id="414" r:id="rId97"/>
  </p:sldIdLst>
  <p:sldSz cx="9144000" cy="5143500" type="screen16x9"/>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rence Cave" initials="LC" lastIdx="1" clrIdx="0">
    <p:extLst>
      <p:ext uri="{19B8F6BF-5375-455C-9EA6-DF929625EA0E}">
        <p15:presenceInfo xmlns:p15="http://schemas.microsoft.com/office/powerpoint/2012/main" userId="7432305f146684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74" autoAdjust="0"/>
  </p:normalViewPr>
  <p:slideViewPr>
    <p:cSldViewPr>
      <p:cViewPr varScale="1">
        <p:scale>
          <a:sx n="141" d="100"/>
          <a:sy n="141" d="100"/>
        </p:scale>
        <p:origin x="642" y="126"/>
      </p:cViewPr>
      <p:guideLst>
        <p:guide orient="horz" pos="162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commentAuthors" Target="commentAuthors.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46F326A4-804C-4A9B-AEC9-A164EE5F15F5}" type="datetimeFigureOut">
              <a:rPr lang="en-GB" smtClean="0"/>
              <a:t>06/02/2024</a:t>
            </a:fld>
            <a:endParaRPr lang="en-GB"/>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163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21568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060687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631486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831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314232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55968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268649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86668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352164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24184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9914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71238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348481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20075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60603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24618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55495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443118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171040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262334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3191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47301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578033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48141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7641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347911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146918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448148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921590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844335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783020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5496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8279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55888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02063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163996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9490824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9873363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074278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5181638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131593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8274607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58813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210932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7150237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2175053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302806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237101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901271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2366497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276213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1935520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1246323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5234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17075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6023564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817383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0448070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0170120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174646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8020481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8988591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448426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8382635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7709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471008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9157437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0831327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5484178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415180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089289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6790341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099782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4238801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4615880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0409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7436895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1825619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9752867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9047201"/>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2440844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8596921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9041936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68922874"/>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2065452"/>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25656703"/>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69270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9527582"/>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1266947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the verse reference in English. Then ask everyone to practise reading the reference in English.</a:t>
            </a:r>
          </a:p>
          <a:p>
            <a:r>
              <a:rPr lang="en-GB" dirty="0"/>
              <a:t>.</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4166632"/>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2637154"/>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9660432"/>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5882992"/>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Delete slide if not required</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1883217"/>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Delete slide if not required</a:t>
            </a:r>
          </a:p>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4462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a:t>Click to edit Master title style</a:t>
            </a:r>
            <a:endParaRPr lang="en-GB" altLang="en-US" noProof="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a:t>Click to edit Master subtitle style</a:t>
            </a:r>
            <a:endParaRPr lang="en-GB" altLang="en-US" noProof="0"/>
          </a:p>
        </p:txBody>
      </p:sp>
      <p:sp>
        <p:nvSpPr>
          <p:cNvPr id="3104" name="Rectangle 32"/>
          <p:cNvSpPr>
            <a:spLocks noGrp="1" noChangeArrowheads="1"/>
          </p:cNvSpPr>
          <p:nvPr>
            <p:ph type="dt" sz="half" idx="2"/>
          </p:nvPr>
        </p:nvSpPr>
        <p:spPr/>
        <p:txBody>
          <a:bodyPr/>
          <a:lstStyle>
            <a:lvl1pPr>
              <a:defRPr/>
            </a:lvl1pPr>
          </a:lstStyle>
          <a:p>
            <a:fld id="{0BC0D67A-1AA6-4BDA-BD54-8159E9CC08E9}" type="datetime1">
              <a:rPr lang="en-GB" smtClean="0"/>
              <a:t>06/02/2024</a:t>
            </a:fld>
            <a:endParaRPr lang="en-GB"/>
          </a:p>
        </p:txBody>
      </p:sp>
      <p:sp>
        <p:nvSpPr>
          <p:cNvPr id="3105" name="Rectangle 33"/>
          <p:cNvSpPr>
            <a:spLocks noGrp="1" noChangeArrowheads="1"/>
          </p:cNvSpPr>
          <p:nvPr>
            <p:ph type="ftr" sz="quarter" idx="3"/>
          </p:nvPr>
        </p:nvSpPr>
        <p:spPr/>
        <p:txBody>
          <a:bodyPr/>
          <a:lstStyle>
            <a:lvl1pPr>
              <a:defRPr/>
            </a:lvl1pPr>
          </a:lstStyle>
          <a:p>
            <a:r>
              <a:rPr lang="en-GB" dirty="0"/>
              <a:t>understandyourbible.org/practise-</a:t>
            </a:r>
            <a:r>
              <a:rPr lang="en-GB" dirty="0" err="1"/>
              <a:t>english</a:t>
            </a:r>
            <a:endParaRPr lang="en-GB" dirty="0"/>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5343B783-4BC3-44B0-9867-9919D810BAB8}"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F4EE5F1A-9D40-4644-A4AA-1E7D8A9DAFB7}"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E922FCD6-C3A3-42FE-BD8A-45FA75705AAC}"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68DA9912-0733-4253-896E-0F3D69C6071C}"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97B64ACD-A4B7-4AFD-AA26-2A13F702A71C}"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A49F2BB7-07A7-4646-8679-A8A5C3BA17B3}" type="datetime1">
              <a:rPr lang="en-GB" smtClean="0"/>
              <a:t>06/02/2024</a:t>
            </a:fld>
            <a:endParaRPr lang="en-GB"/>
          </a:p>
        </p:txBody>
      </p:sp>
      <p:sp>
        <p:nvSpPr>
          <p:cNvPr id="8" name="Footer Placeholder 7"/>
          <p:cNvSpPr>
            <a:spLocks noGrp="1"/>
          </p:cNvSpPr>
          <p:nvPr>
            <p:ph type="ftr" sz="quarter" idx="11"/>
          </p:nvPr>
        </p:nvSpPr>
        <p:spPr/>
        <p:txBody>
          <a:bodyPr/>
          <a:lstStyle>
            <a:lvl1pPr>
              <a:defRPr/>
            </a:lvl1pPr>
          </a:lstStyle>
          <a:p>
            <a:r>
              <a:rPr lang="en-GB"/>
              <a:t>understandyourbible.org/practise-english</a:t>
            </a:r>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34A6854C-61D8-4A4C-9576-F8554F8B8F42}" type="datetime1">
              <a:rPr lang="en-GB" smtClean="0"/>
              <a:t>06/02/2024</a:t>
            </a:fld>
            <a:endParaRPr lang="en-GB"/>
          </a:p>
        </p:txBody>
      </p:sp>
      <p:sp>
        <p:nvSpPr>
          <p:cNvPr id="4" name="Footer Placeholder 3"/>
          <p:cNvSpPr>
            <a:spLocks noGrp="1"/>
          </p:cNvSpPr>
          <p:nvPr>
            <p:ph type="ftr" sz="quarter" idx="11"/>
          </p:nvPr>
        </p:nvSpPr>
        <p:spPr/>
        <p:txBody>
          <a:bodyPr/>
          <a:lstStyle>
            <a:lvl1pPr>
              <a:defRPr/>
            </a:lvl1pPr>
          </a:lstStyle>
          <a:p>
            <a:r>
              <a:rPr lang="en-GB"/>
              <a:t>understandyourbible.org/practise-english</a:t>
            </a:r>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DD9FCEC-A69D-4497-B8CD-5CC9FFE5634D}" type="datetime1">
              <a:rPr lang="en-GB" smtClean="0"/>
              <a:t>06/02/2024</a:t>
            </a:fld>
            <a:endParaRPr lang="en-GB"/>
          </a:p>
        </p:txBody>
      </p:sp>
      <p:sp>
        <p:nvSpPr>
          <p:cNvPr id="3" name="Footer Placeholder 2"/>
          <p:cNvSpPr>
            <a:spLocks noGrp="1"/>
          </p:cNvSpPr>
          <p:nvPr>
            <p:ph type="ftr" sz="quarter" idx="11"/>
          </p:nvPr>
        </p:nvSpPr>
        <p:spPr/>
        <p:txBody>
          <a:bodyPr/>
          <a:lstStyle>
            <a:lvl1pPr>
              <a:defRPr/>
            </a:lvl1pPr>
          </a:lstStyle>
          <a:p>
            <a:r>
              <a:rPr lang="en-GB"/>
              <a:t>understandyourbible.org/practise-english</a:t>
            </a:r>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802631ED-8CB5-46F9-BF59-8B925322EBBD}"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EE7298FC-4764-4CDB-9FFC-98CB8A9EA961}"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D4B17FD3-C206-4367-AC40-F007FB118D5B}" type="datetime1">
              <a:rPr lang="en-GB" smtClean="0"/>
              <a:t>06/02/2024</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a:t>understandyourbible.org/practise-english</a:t>
            </a:r>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Welcome to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Practise your English class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خوش آمدید به</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کلاس زبان انگلیسی خود را تمرین کنید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بەخێربێن بۆ</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پۆلی زمانی ئینگلیزی خۆت مەشق بکە</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61CD0661-2B37-84F4-D927-6B71DC2D96A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3563658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48761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nor shall the kingdom be left to another people. It shall break in pieces all these kingdoms and bring them to an end,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it shall stand forever</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840465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48761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nor shall the kingdom be left to another people. It shall break in pieces all these kingdoms and bring them to an end, and it shall stand forever</a:t>
            </a:r>
            <a:r>
              <a:rPr kumimoji="0" lang="en-GB" sz="2400" b="1" i="0" u="none" strike="noStrike" kern="0" cap="none" spc="0" normalizeH="0" baseline="0" noProof="0" dirty="0">
                <a:ln>
                  <a:noFill/>
                </a:ln>
                <a:solidFill>
                  <a:srgbClr val="333333"/>
                </a:solidFill>
                <a:effectLst/>
                <a:uLnTx/>
                <a:uFillTx/>
                <a:latin typeface="Chalkboard"/>
                <a:ea typeface="+mn-ea"/>
                <a:cs typeface="+mn-cs"/>
              </a:rPr>
              <a:t>,</a:t>
            </a: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593854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331640" y="740893"/>
            <a:ext cx="673293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95884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7189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when he delivers the kingdom to God the Father after destroying every rule and every authority and power. For he must reign until he has put all his enemies under his feet.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entury Gothic"/>
                <a:ea typeface="+mn-ea"/>
                <a:cs typeface="+mn-cs"/>
              </a:rPr>
              <a:t>دوای ئەمە کۆتایی دێت، کاتێک پاشایەتییەکە ڕادەستی خودای باوک دەکات، پاش ئەوەی هەموو سەرکردایەتی و دەسەڵات و هێزێکی لەناوبرد، </a:t>
            </a:r>
            <a:endParaRPr kumimoji="0" lang="en-GB" sz="2000" b="0" i="0" u="none" strike="noStrike" kern="1200" cap="none" spc="0" normalizeH="0" baseline="0" noProof="0" dirty="0">
              <a:ln>
                <a:noFill/>
              </a:ln>
              <a:solidFill>
                <a:srgbClr val="000000"/>
              </a:solidFill>
              <a:effectLst/>
              <a:uLnTx/>
              <a:uFillTx/>
              <a:latin typeface="Century Gothic"/>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331640" y="740893"/>
            <a:ext cx="673293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65902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7189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when he delivers the kingdom to God the Father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after destroying every rule and every authority and power. For he must reign until he has put all his enemies under his feet.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entury Gothic"/>
                <a:ea typeface="+mn-ea"/>
                <a:cs typeface="+mn-cs"/>
              </a:rPr>
              <a:t>دوای ئەمە کۆتایی دێت، کاتێک پاشایەتییەکە ڕادەستی خودای باوک دەکات، پاش ئەوەی هەموو سەرکردایەتی و دەسەڵات و هێزێکی لەناوبرد، </a:t>
            </a:r>
            <a:endParaRPr kumimoji="0" lang="en-GB" sz="2000" b="0" i="0" u="none" strike="noStrike" kern="1200" cap="none" spc="0" normalizeH="0" baseline="0" noProof="0" dirty="0">
              <a:ln>
                <a:noFill/>
              </a:ln>
              <a:solidFill>
                <a:srgbClr val="000000"/>
              </a:solidFill>
              <a:effectLst/>
              <a:uLnTx/>
              <a:uFillTx/>
              <a:latin typeface="Century Gothic"/>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331640" y="740893"/>
            <a:ext cx="673293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4721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7189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when he delivers the kingdom to God the Father after destroying every rule and every authority and power.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For he must reign until he has put all his enemies under his feet.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entury Gothic"/>
                <a:ea typeface="+mn-ea"/>
                <a:cs typeface="+mn-cs"/>
              </a:rPr>
              <a:t>دوای ئەمە کۆتایی دێت، کاتێک پاشایەتییەکە ڕادەستی خودای باوک دەکات، پاش ئەوەی هەموو سەرکردایەتی و دەسەڵات و هێزێکی لەناوبرد، </a:t>
            </a:r>
            <a:endParaRPr kumimoji="0" lang="en-GB" sz="2000" b="0" i="0" u="none" strike="noStrike" kern="1200" cap="none" spc="0" normalizeH="0" baseline="0" noProof="0" dirty="0">
              <a:ln>
                <a:noFill/>
              </a:ln>
              <a:solidFill>
                <a:srgbClr val="000000"/>
              </a:solidFill>
              <a:effectLst/>
              <a:uLnTx/>
              <a:uFillTx/>
              <a:latin typeface="Century Gothic"/>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331640" y="740893"/>
            <a:ext cx="673293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53114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7189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when he delivers the kingdom to God the Father after destroying every rule and every authority and power. For he must reign until he has put all his enemies under his feet.</a:t>
            </a:r>
            <a:endParaRPr kumimoji="0" lang="en-GB" sz="22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70901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entury Gothic"/>
                <a:ea typeface="+mn-ea"/>
                <a:cs typeface="+mn-cs"/>
              </a:rPr>
              <a:t>دوای ئەمە کۆتایی دێت، کاتێک پاشایەتییەکە ڕادەستی خودای باوک دەکات، پاش ئەوەی هەموو سەرکردایەتی و دەسەڵات و هێزێکی لەناوبرد، </a:t>
            </a:r>
            <a:endParaRPr kumimoji="0" lang="en-GB" sz="2000" b="0" i="0" u="none" strike="noStrike" kern="1200" cap="none" spc="0" normalizeH="0" baseline="0" noProof="0" dirty="0">
              <a:ln>
                <a:noFill/>
              </a:ln>
              <a:solidFill>
                <a:srgbClr val="000000"/>
              </a:solidFill>
              <a:effectLst/>
              <a:uLnTx/>
              <a:uFillTx/>
              <a:latin typeface="Century Gothic"/>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331640" y="740893"/>
            <a:ext cx="673293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&amp; 25:15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30740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58514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403260"/>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there were loud voices in heaven, saying, The kingdom of the world has become the kingdom of our Lord and of his Christ, and he shall reign forever and ever.</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364975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403260"/>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and there were loud voices in heaven,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saying, The kingdom of the world has become the kingdom of our Lord and of his Christ, and he shall reign forever and ever.</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53474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practise reading important Bible verses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خواندن آیات مهم کتاب مقدس را تمرین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ئێمە مەشق دەکەین بە خوێندنەوەی ئایەتە گرنگەکانی کتێبی پیرۆز</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8AAAE03A-23EC-0229-B503-377601675C48}"/>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4159312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403260"/>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and there were loud voices in heaven, saying, The kingdom of the world has become the kingdom of our Lord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of his Christ, and he shall reign forever and ever.</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12707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403260"/>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and there were loud voices in heaven, saying, The kingdom of the world has become the kingdom of our Lord and of his Christ,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he shall reign forever and ever.</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
        <p:nvSpPr>
          <p:cNvPr id="3" name="TextBox 2">
            <a:extLst>
              <a:ext uri="{FF2B5EF4-FFF2-40B4-BE49-F238E27FC236}">
                <a16:creationId xmlns:a16="http://schemas.microsoft.com/office/drawing/2014/main" id="{98961C2C-6476-BE7B-04B8-3A87E6683BD0}"/>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561346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403260"/>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and there were loud voices in heaven, saying, The kingdom of the world has become the kingdom of our Lord and of his Christ, and he shall reign forever and ever.</a:t>
            </a:r>
            <a:endParaRPr kumimoji="0" lang="en-GB" sz="22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801" y="2623420"/>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86493" y="734620"/>
            <a:ext cx="651396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36398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917776"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a:t>
            </a:r>
            <a:r>
              <a:rPr lang="en-GB" dirty="0">
                <a:solidFill>
                  <a:srgbClr val="000000"/>
                </a:solidFill>
                <a:latin typeface="Chalkboard"/>
              </a:rPr>
              <a:t>how Jesus will rule the world when he comes</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گویند وقتی عیسی بیاید چگونه بر جهان حکومت خواهد کرد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fa-IR" dirty="0">
                <a:solidFill>
                  <a:srgbClr val="000000"/>
                </a:solidFill>
                <a:latin typeface="Chalkboard"/>
              </a:rPr>
              <a:t>ئەو ئایەتانەی کە پێمان دەڵێن عیسا چۆن فەرمانڕەوایی جیهان دەکات کاتێک دێت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303537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59569" y="725494"/>
            <a:ext cx="3888757"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11 verse 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3</a:t>
            </a:r>
            <a:r>
              <a:rPr kumimoji="0" lang="en-GB" sz="2400" b="1" i="0" u="none" strike="noStrike" kern="1200" cap="none" spc="0" normalizeH="0" baseline="0" noProof="0" dirty="0">
                <a:ln>
                  <a:noFill/>
                </a:ln>
                <a:solidFill>
                  <a:srgbClr val="000000"/>
                </a:solidFill>
                <a:effectLst/>
                <a:uLnTx/>
                <a:uFillTx/>
                <a:latin typeface="Chalkboard"/>
                <a:ea typeface="+mn-ea"/>
                <a:cs typeface="+mn-cs"/>
              </a:rPr>
              <a:t>:11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982385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62975" y="1570288"/>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his delight shall be in the fear of the Lord.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He shall not judge by what his eyes see, or decide disputes by what his ears hear,</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406" y="2726349"/>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لذت او در ترس خداوند خواهد بود. بر حسب آنچه به چشم بیند، داوری نخواهد کرد و بر وفق آنچه به گوش شنود، حکم نخواهد داد؛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 لەخواترسی شادمان دەبێت. بەگوێرەی بینینی چاوی خۆی دادوەری ناکات، بەگوێرەی بیستنی گوێی خۆی بڕیار نادات،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59569" y="725494"/>
            <a:ext cx="3888757"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11 verse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080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62975" y="1570288"/>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his delight shall be in the fear of the Lord. He shall not judge by what his eyes see,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or decide disputes by what his ears hear,</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406" y="2726349"/>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لذت او در ترس خداوند خواهد بود. بر حسب آنچه به چشم بیند، داوری نخواهد کرد و بر وفق آنچه به گوش شنود، حکم نخواهد داد؛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 لەخواترسی شادمان دەبێت. بەگوێرەی بینینی چاوی خۆی دادوەری ناکات، بەگوێرەی بیستنی گوێی خۆی بڕیار نادات،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59569" y="725494"/>
            <a:ext cx="3888757"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11 verse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767428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62975" y="1570288"/>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his delight shall be in the fear of the Lord. He shall not judge by what his eyes see, or decide disputes by what his ears hear,</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8406" y="2726349"/>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لذت او در ترس خداوند خواهد بود. بر حسب آنچه به چشم بیند، داوری نخواهد کرد و بر وفق آنچه به گوش شنود، حکم نخواهد داد؛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65998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 لەخواترسی شادمان دەبێت. بەگوێرەی بینینی چاوی خۆی دادوەری ناکات، بەگوێرەی بیستنی گوێی خۆی بڕیار نادات،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59569" y="725494"/>
            <a:ext cx="3888757"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11 verse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69474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59569" y="725494"/>
            <a:ext cx="3888757"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11 verse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939674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88406" y="1414073"/>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but with righteousness he shall judge the poor,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decide with equity for the meek of the earth; and he shall strike the earth with the rod of his mouth, and with the breath of his lips he shall kill the wicked.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7375" y="2942504"/>
            <a:ext cx="806489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بلکه بینوایان را به عدالت داوری خواهد کرد، و برای ستمدیدگان زمین به انصاف حکم خواهد داد. جهان را به عصای دهانش خواهد زد، و شریران را به نَفَس لبهایش خواهد کشت.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5517" y="3734311"/>
            <a:ext cx="7699820"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بەڵکو بە ڕاستودروستی دادوەری بۆ هەژاران دەکات و بە ڕاستی بڕیار بۆ نەدارانی جیهان دەدات. بە داردەستی دەمی لە زەوی دەدات، بە بای لێوەکانی بەدکاران دەکوژێت.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59569" y="725494"/>
            <a:ext cx="3888757"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11 verse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64413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look at groups of verses that show the Bible message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به گروه‌هایی از آیات که پیام کتاب مقدس را نشان می‌دهند نگاه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a:ln>
                  <a:noFill/>
                </a:ln>
                <a:solidFill>
                  <a:srgbClr val="000000"/>
                </a:solidFill>
                <a:effectLst/>
                <a:uLnTx/>
                <a:uFillTx/>
                <a:latin typeface="Chalkboard"/>
                <a:ea typeface="+mn-ea"/>
                <a:cs typeface="+mn-cs"/>
              </a:rPr>
              <a:t>سەیری کۆمەڵێک ئایەت دەکەین کە پەیامی کتێبی پیرۆز نیشان دەدەن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4891033A-2368-C9F7-FB32-BA64AE86463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066891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88406" y="1414073"/>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but with righteousness he shall judge the poor, and decide with equity for the meek of the earth;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he shall strike the earth with the rod of his mouth, and with the breath of his lips he shall kill the wicked.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7375" y="2942504"/>
            <a:ext cx="806489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بلکه بینوایان را به عدالت داوری خواهد کرد، و برای ستمدیدگان زمین به انصاف حکم خواهد داد. جهان را به عصای دهانش خواهد زد، و شریران را به نَفَس لبهایش خواهد کشت.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5517" y="3734311"/>
            <a:ext cx="7699820"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بەڵکو بە ڕاستودروستی دادوەری بۆ هەژاران دەکات و بە ڕاستی بڕیار بۆ نەدارانی جیهان دەدات. بە داردەستی دەمی لە زەوی دەدات، بە بای لێوەکانی بەدکاران دەکوژێت.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59569" y="725494"/>
            <a:ext cx="3888757"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11 verse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766840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88406" y="1414073"/>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but with righteousness he shall judge the poor, and decide with equity for the meek of the earth; and he shall strike the earth with the rod of his mouth,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with the breath of his lips he shall kill the wicked.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7375" y="2942504"/>
            <a:ext cx="806489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بلکه بینوایان را به عدالت داوری خواهد کرد، و برای ستمدیدگان زمین به انصاف حکم خواهد داد. جهان را به عصای دهانش خواهد زد، و شریران را به نَفَس لبهایش خواهد کشت.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5517" y="3734311"/>
            <a:ext cx="7699820"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بەڵکو بە ڕاستودروستی دادوەری بۆ هەژاران دەکات و بە ڕاستی بڕیار بۆ نەدارانی جیهان دەدات. بە داردەستی دەمی لە زەوی دەدات، بە بای لێوەکانی بەدکاران دەکوژێت.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59569" y="725494"/>
            <a:ext cx="3888757"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11 verse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9240245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88406" y="1414073"/>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but with righteousness he shall judge the poor, and decide with equity for the meek of the earth; and he shall strike the earth with the rod of his mouth, and with the breath of his lips he shall kill the wicked.</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87375" y="2942504"/>
            <a:ext cx="806489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بلکه بینوایان را به عدالت داوری خواهد کرد، و برای ستمدیدگان زمین به انصاف حکم خواهد داد. جهان را به عصای دهانش خواهد زد، و شریران را به نَفَس لبهایش خواهد کشت.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35517" y="3734311"/>
            <a:ext cx="7699820"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بەڵکو بە ڕاستودروستی دادوەری بۆ هەژاران دەکات و بە ڕاستی بڕیار بۆ نەدارانی جیهان دەدات. بە داردەستی دەمی لە زەوی دەدات، بە بای لێوەکانی بەدکاران دەکوژێت.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59569" y="725494"/>
            <a:ext cx="3888757"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11 verse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723370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7154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0851905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He shall judge between many peoples,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shall decide for strong nations far away; and they shall beat their swords into </a:t>
            </a:r>
            <a:r>
              <a:rPr kumimoji="0" lang="en-GB" sz="2200" b="1" i="0" u="none" strike="noStrike" kern="0" cap="none" spc="0" normalizeH="0" baseline="0" noProof="0" dirty="0" err="1">
                <a:ln>
                  <a:noFill/>
                </a:ln>
                <a:solidFill>
                  <a:schemeClr val="bg1">
                    <a:lumMod val="85000"/>
                  </a:schemeClr>
                </a:solidFill>
                <a:effectLst/>
                <a:uLnTx/>
                <a:uFillTx/>
                <a:latin typeface="Chalkboard"/>
                <a:ea typeface="+mn-ea"/>
                <a:cs typeface="+mn-cs"/>
              </a:rPr>
              <a:t>plowshares</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 and their spears into pruning hooks; nation shall not lift up sword against nation, neither shall they learn war anymore</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او میان ملتهای بسیار داوری خواهد کرد و منازعات قومهای نیرومند را تا دوردستها فیصل خواهد داد؛ ایشان شمشیرهای خود را برای ساختن گاوآهن خواهند شکست، و نیزه‌های خویش را برای تهیۀ ابزار باغبانی؛ دیگر قومی بر قوم دیگر شمشیر نخواهد کشید، و جنگاوری را دیگر نخواهند آموخت.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لەنێو چەندین گەل دادوەری دەکات، ناوبژی بۆ نەتەوە بەهێز و دوورەکان دەکات، شمشێرەکانیان دەکوتنەوە و دەیکەنە گاسن، ڕمەکانیشیان دەکەنە داس. هیچ نەتەوەیەک شمشێر لە نەتەوەیەکی دیکە هەڵناکێشێت، چیتر فێری جەنگ نابن.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7154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247643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He shall judge between many peoples, and shall decide for strong nations far away;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they shall beat their swords into </a:t>
            </a:r>
            <a:r>
              <a:rPr kumimoji="0" lang="en-GB" sz="2200" b="1" i="0" u="none" strike="noStrike" kern="0" cap="none" spc="0" normalizeH="0" baseline="0" noProof="0" dirty="0" err="1">
                <a:ln>
                  <a:noFill/>
                </a:ln>
                <a:solidFill>
                  <a:schemeClr val="bg1">
                    <a:lumMod val="85000"/>
                  </a:schemeClr>
                </a:solidFill>
                <a:effectLst/>
                <a:uLnTx/>
                <a:uFillTx/>
                <a:latin typeface="Chalkboard"/>
                <a:ea typeface="+mn-ea"/>
                <a:cs typeface="+mn-cs"/>
              </a:rPr>
              <a:t>plowshares</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 and their spears into pruning hooks; nation shall not lift up sword against nation, neither shall they learn war anymore</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او میان ملتهای بسیار داوری خواهد کرد و منازعات قومهای نیرومند را تا دوردستها فیصل خواهد داد؛ ایشان شمشیرهای خود را برای ساختن گاوآهن خواهند شکست، و نیزه‌های خویش را برای تهیۀ ابزار باغبانی؛ دیگر قومی بر قوم دیگر شمشیر نخواهد کشید، و جنگاوری را دیگر نخواهند آموخت.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لەنێو چەندین گەل دادوەری دەکات، ناوبژی بۆ نەتەوە بەهێز و دوورەکان دەکات، شمشێرەکانیان دەکوتنەوە و دەیکەنە گاسن، ڕمەکانیشیان دەکەنە داس. هیچ نەتەوەیەک شمشێر لە نەتەوەیەکی دیکە هەڵناکێشێت، چیتر فێری جەنگ نابن.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7154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0001790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He shall judge between many peoples, and shall decide for strong nations far away; and they shall beat their swords into </a:t>
            </a:r>
            <a:r>
              <a:rPr kumimoji="0" lang="en-GB" sz="2200" b="1" i="0" u="none" strike="noStrike" kern="0" cap="none" spc="0" normalizeH="0" baseline="0" noProof="0" dirty="0" err="1">
                <a:ln>
                  <a:noFill/>
                </a:ln>
                <a:solidFill>
                  <a:srgbClr val="333333"/>
                </a:solidFill>
                <a:effectLst/>
                <a:uLnTx/>
                <a:uFillTx/>
                <a:latin typeface="Chalkboard"/>
                <a:ea typeface="+mn-ea"/>
                <a:cs typeface="+mn-cs"/>
              </a:rPr>
              <a:t>plowshares</a:t>
            </a: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their spears into pruning hooks; nation shall not lift up sword against nation, neither shall they learn war anymore</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او میان ملتهای بسیار داوری خواهد کرد و منازعات قومهای نیرومند را تا دوردستها فیصل خواهد داد؛ ایشان شمشیرهای خود را برای ساختن گاوآهن خواهند شکست، و نیزه‌های خویش را برای تهیۀ ابزار باغبانی؛ دیگر قومی بر قوم دیگر شمشیر نخواهد کشید، و جنگاوری را دیگر نخواهند آموخت.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لەنێو چەندین گەل دادوەری دەکات، ناوبژی بۆ نەتەوە بەهێز و دوورەکان دەکات، شمشێرەکانیان دەکوتنەوە و دەیکەنە گاسن، ڕمەکانیشیان دەکەنە داس. هیچ نەتەوەیەک شمشێر لە نەتەوەیەکی دیکە هەڵناکێشێت، چیتر فێری جەنگ نابن.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7154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415182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He shall judge between many peoples, and shall decide for strong nations far away; and they shall beat their swords into </a:t>
            </a:r>
            <a:r>
              <a:rPr kumimoji="0" lang="en-GB" sz="2200" b="1" i="0" u="none" strike="noStrike" kern="0" cap="none" spc="0" normalizeH="0" baseline="0" noProof="0" dirty="0" err="1">
                <a:ln>
                  <a:noFill/>
                </a:ln>
                <a:solidFill>
                  <a:srgbClr val="333333"/>
                </a:solidFill>
                <a:effectLst/>
                <a:uLnTx/>
                <a:uFillTx/>
                <a:latin typeface="Chalkboard"/>
                <a:ea typeface="+mn-ea"/>
                <a:cs typeface="+mn-cs"/>
              </a:rPr>
              <a:t>plowshares</a:t>
            </a:r>
            <a:r>
              <a:rPr kumimoji="0" lang="en-GB" sz="2200" b="1" i="0" u="none" strike="noStrike" kern="0" cap="none" spc="0" normalizeH="0" baseline="0" noProof="0" dirty="0">
                <a:ln>
                  <a:noFill/>
                </a:ln>
                <a:solidFill>
                  <a:srgbClr val="333333"/>
                </a:solidFill>
                <a:effectLst/>
                <a:uLnTx/>
                <a:uFillTx/>
                <a:latin typeface="Chalkboard"/>
                <a:ea typeface="+mn-ea"/>
                <a:cs typeface="+mn-cs"/>
              </a:rPr>
              <a:t>, and their spears into pruning hooks;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nation shall not lift up sword against nation, neither shall they learn war anymore</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او میان ملتهای بسیار داوری خواهد کرد و منازعات قومهای نیرومند را تا دوردستها فیصل خواهد داد؛ ایشان شمشیرهای خود را برای ساختن گاوآهن خواهند شکست، و نیزه‌های خویش را برای تهیۀ ابزار باغبانی؛ دیگر قومی بر قوم دیگر شمشیر نخواهد کشید، و جنگاوری را دیگر نخواهند آموخت.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لەنێو چەندین گەل دادوەری دەکات، ناوبژی بۆ نەتەوە بەهێز و دوورەکان دەکات، شمشێرەکانیان دەکوتنەوە و دەیکەنە گاسن، ڕمەکانیشیان دەکەنە داس. هیچ نەتەوەیەک شمشێر لە نەتەوەیەکی دیکە هەڵناکێشێت، چیتر فێری جەنگ نابن.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7154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699060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He shall judge between many peoples, and shall decide for strong nations far away; and they shall beat their swords into </a:t>
            </a:r>
            <a:r>
              <a:rPr kumimoji="0" lang="en-GB" sz="2200" b="1" i="0" u="none" strike="noStrike" kern="0" cap="none" spc="0" normalizeH="0" baseline="0" noProof="0" dirty="0" err="1">
                <a:ln>
                  <a:noFill/>
                </a:ln>
                <a:solidFill>
                  <a:srgbClr val="333333"/>
                </a:solidFill>
                <a:effectLst/>
                <a:uLnTx/>
                <a:uFillTx/>
                <a:latin typeface="Chalkboard"/>
                <a:ea typeface="+mn-ea"/>
                <a:cs typeface="+mn-cs"/>
              </a:rPr>
              <a:t>plowshares</a:t>
            </a:r>
            <a:r>
              <a:rPr kumimoji="0" lang="en-GB" sz="2200" b="1" i="0" u="none" strike="noStrike" kern="0" cap="none" spc="0" normalizeH="0" baseline="0" noProof="0" dirty="0">
                <a:ln>
                  <a:noFill/>
                </a:ln>
                <a:solidFill>
                  <a:srgbClr val="333333"/>
                </a:solidFill>
                <a:effectLst/>
                <a:uLnTx/>
                <a:uFillTx/>
                <a:latin typeface="Chalkboard"/>
                <a:ea typeface="+mn-ea"/>
                <a:cs typeface="+mn-cs"/>
              </a:rPr>
              <a:t>, and their spears into pruning hooks; nation shall not lift up sword against nation,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neither shall they learn war anymore</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او میان ملتهای بسیار داوری خواهد کرد و منازعات قومهای نیرومند را تا دوردستها فیصل خواهد داد؛ ایشان شمشیرهای خود را برای ساختن گاوآهن خواهند شکست، و نیزه‌های خویش را برای تهیۀ ابزار باغبانی؛ دیگر قومی بر قوم دیگر شمشیر نخواهد کشید، و جنگاوری را دیگر نخواهند آموخت.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لەنێو چەندین گەل دادوەری دەکات، ناوبژی بۆ نەتەوە بەهێز و دوورەکان دەکات، شمشێرەکانیان دەکوتنەوە و دەیکەنە گاسن، ڕمەکانیشیان دەکەنە داس. هیچ نەتەوەیەک شمشێر لە نەتەوەیەکی دیکە هەڵناکێشێت، چیتر فێری جەنگ نابن.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7154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8978033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He shall judge between many peoples, and shall decide for strong nations far away; and they shall beat their swords into </a:t>
            </a:r>
            <a:r>
              <a:rPr kumimoji="0" lang="en-GB" sz="2200" b="1" i="0" u="none" strike="noStrike" kern="0" cap="none" spc="0" normalizeH="0" baseline="0" noProof="0" dirty="0" err="1">
                <a:ln>
                  <a:noFill/>
                </a:ln>
                <a:solidFill>
                  <a:srgbClr val="333333"/>
                </a:solidFill>
                <a:effectLst/>
                <a:uLnTx/>
                <a:uFillTx/>
                <a:latin typeface="Chalkboard"/>
                <a:ea typeface="+mn-ea"/>
                <a:cs typeface="+mn-cs"/>
              </a:rPr>
              <a:t>plowshares</a:t>
            </a:r>
            <a:r>
              <a:rPr kumimoji="0" lang="en-GB" sz="2200" b="1" i="0" u="none" strike="noStrike" kern="0" cap="none" spc="0" normalizeH="0" baseline="0" noProof="0" dirty="0">
                <a:ln>
                  <a:noFill/>
                </a:ln>
                <a:solidFill>
                  <a:srgbClr val="333333"/>
                </a:solidFill>
                <a:effectLst/>
                <a:uLnTx/>
                <a:uFillTx/>
                <a:latin typeface="Chalkboard"/>
                <a:ea typeface="+mn-ea"/>
                <a:cs typeface="+mn-cs"/>
              </a:rPr>
              <a:t>, and their spears into pruning hooks; nation shall not lift up sword against nation, neither shall they learn war anymore</a:t>
            </a:r>
            <a:r>
              <a:rPr kumimoji="0" lang="en-GB" sz="2400" b="1" i="0" u="none" strike="noStrike" kern="0" cap="none" spc="0" normalizeH="0" baseline="0" noProof="0" dirty="0">
                <a:ln>
                  <a:noFill/>
                </a:ln>
                <a:solidFill>
                  <a:srgbClr val="333333"/>
                </a:solidFill>
                <a:effectLst/>
                <a:uLnTx/>
                <a:uFillTx/>
                <a:latin typeface="Chalkboard"/>
                <a:ea typeface="+mn-ea"/>
                <a:cs typeface="+mn-cs"/>
              </a:rPr>
              <a:t>;</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او میان ملتهای بسیار داوری خواهد کرد و منازعات قومهای نیرومند را تا دوردستها فیصل خواهد داد؛ ایشان شمشیرهای خود را برای ساختن گاوآهن خواهند شکست، و نیزه‌های خویش را برای تهیۀ ابزار باغبانی؛ دیگر قومی بر قوم دیگر شمشیر نخواهد کشید، و جنگاوری را دیگر نخواهند آموخت.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لەنێو چەندین گەل دادوەری دەکات، ناوبژی بۆ نەتەوە بەهێز و دوورەکان دەکات، شمشێرەکانیان دەکوتنەوە و دەیکەنە گاسن، ڕمەکانیشیان دەکەنە داس. هیچ نەتەوەیەک شمشێر لە نەتەوەیەکی دیکە هەڵناکێشێت، چیتر فێری جەنگ نابن.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7154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31969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start with a prayer</a:t>
            </a:r>
          </a:p>
          <a:p>
            <a:pPr lvl="0" algn="r"/>
            <a:r>
              <a:rPr lang="fa-IR" sz="4000" dirty="0">
                <a:solidFill>
                  <a:srgbClr val="000000"/>
                </a:solidFill>
                <a:latin typeface="Chalkboard"/>
              </a:rPr>
              <a:t>با دعا شروع می کنیم</a:t>
            </a:r>
            <a:endParaRPr lang="en-GB" sz="4000" dirty="0">
              <a:solidFill>
                <a:srgbClr val="000000"/>
              </a:solidFill>
              <a:latin typeface="Chalkboard"/>
            </a:endParaRPr>
          </a:p>
          <a:p>
            <a:pPr lvl="0" algn="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دەست پێدەکەین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80C3C83B-0A44-6387-DAB2-19FBAD8F2A07}"/>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776CB1FC-F016-FF0F-DC3E-A4891D2E7643}"/>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75114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3326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9 verse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609814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Of the increase of his government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of peace there will be no end, on the throne of David and over his kingdom, to establish it and to uphold it with justice and with righteousness from this time forth and forevermore. The zeal of the Lord of hosts will do this.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افزونی فرمانروایی و صلح او را پایانی نخواهد بود، و او بر تخت داوود و بر قلمرو او حکمرانی خواهد کرد، و آن را به انصاف و عدالت، از حال تا به ابد، استوار خواهد ساخت و پایدار نگاه خواهد داشت. غیرت خداوند لشکرها این را به انجام خواهد رسانید.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گەشەسەندنی سەرۆکایەتی و ئاشتییەکەی بێ کۆتایی دەبێت. لەسەر تەختی داود و بەسەر شانشینەکەی پاشایەتی دەکات بۆ چەسپاندنی و بەهێزکردنی، بە دادپەروەری و بە ڕاستودروستی لە ئێستاوە و هەتاهەتایە. دڵگەرمی یەزدانی سوپاسالار ئەمە دەکات.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3326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9 verse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7495410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Of the increase of his government and of peace there will be no end,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on the throne of David and over his kingdom, to establish it and to uphold it with justice and with righteousness from this time forth and forevermore. The zeal of the Lord of hosts will do this.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افزونی فرمانروایی و صلح او را پایانی نخواهد بود، و او بر تخت داوود و بر قلمرو او حکمرانی خواهد کرد، و آن را به انصاف و عدالت، از حال تا به ابد، استوار خواهد ساخت و پایدار نگاه خواهد داشت. غیرت خداوند لشکرها این را به انجام خواهد رسانید.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گەشەسەندنی سەرۆکایەتی و ئاشتییەکەی بێ کۆتایی دەبێت. لەسەر تەختی داود و بەسەر شانشینەکەی پاشایەتی دەکات بۆ چەسپاندنی و بەهێزکردنی، بە دادپەروەری و بە ڕاستودروستی لە ئێستاوە و هەتاهەتایە. دڵگەرمی یەزدانی سوپاسالار ئەمە دەکات.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3326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9 verse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8629149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Of the increase of his government and of peace there will be no end, on the throne of David and over his kingdom,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to establish it and to uphold it with justice and with righteousness from this time forth and forevermore. The zeal of the Lord of hosts will do this.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افزونی فرمانروایی و صلح او را پایانی نخواهد بود، و او بر تخت داوود و بر قلمرو او حکمرانی خواهد کرد، و آن را به انصاف و عدالت، از حال تا به ابد، استوار خواهد ساخت و پایدار نگاه خواهد داشت. غیرت خداوند لشکرها این را به انجام خواهد رسانید.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گەشەسەندنی سەرۆکایەتی و ئاشتییەکەی بێ کۆتایی دەبێت. لەسەر تەختی داود و بەسەر شانشینەکەی پاشایەتی دەکات بۆ چەسپاندنی و بەهێزکردنی، بە دادپەروەری و بە ڕاستودروستی لە ئێستاوە و هەتاهەتایە. دڵگەرمی یەزدانی سوپاسالار ئەمە دەکات.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3326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9 verse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347487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Of the increase of his government and of peace there will be no end, on the throne of David and over his kingdom, to establish it and to uphold it </a:t>
            </a:r>
            <a:r>
              <a:rPr kumimoji="0" lang="en-GB" sz="2200" b="1" i="0" u="none" strike="noStrike" kern="0" cap="none" spc="0" normalizeH="0" baseline="0" noProof="0" dirty="0">
                <a:ln>
                  <a:noFill/>
                </a:ln>
                <a:solidFill>
                  <a:schemeClr val="bg1">
                    <a:lumMod val="75000"/>
                  </a:schemeClr>
                </a:solidFill>
                <a:effectLst/>
                <a:uLnTx/>
                <a:uFillTx/>
                <a:latin typeface="Chalkboard"/>
                <a:ea typeface="+mn-ea"/>
                <a:cs typeface="+mn-cs"/>
              </a:rPr>
              <a:t>with justice and with righteousness from this time forth and forevermore. The zeal of the Lord of hosts will do this.</a:t>
            </a:r>
            <a:endParaRPr kumimoji="0" lang="en-GB" sz="2400" b="1" i="0" u="none" strike="noStrike" kern="0" cap="none" spc="0" normalizeH="0" baseline="0" noProof="0" dirty="0">
              <a:ln>
                <a:noFill/>
              </a:ln>
              <a:solidFill>
                <a:schemeClr val="bg1">
                  <a:lumMod val="7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افزونی فرمانروایی و صلح او را پایانی نخواهد بود، و او بر تخت داوود و بر قلمرو او حکمرانی خواهد کرد، و آن را به انصاف و عدالت، از حال تا به ابد، استوار خواهد ساخت و پایدار نگاه خواهد داشت. غیرت خداوند لشکرها این را به انجام خواهد رسانید.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گەشەسەندنی سەرۆکایەتی و ئاشتییەکەی بێ کۆتایی دەبێت. لەسەر تەختی داود و بەسەر شانشینەکەی پاشایەتی دەکات بۆ چەسپاندنی و بەهێزکردنی، بە دادپەروەری و بە ڕاستودروستی لە ئێستاوە و هەتاهەتایە. دڵگەرمی یەزدانی سوپاسالار ئەمە دەکات.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3326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9 verse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7453549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Of the increase of his government and of peace there will be no end, on the throne of David and over his kingdom, to establish it and to uphold it with justice and with righteousness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from this time forth and forevermore. The zeal of the Lord of hosts will do this.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افزونی فرمانروایی و صلح او را پایانی نخواهد بود، و او بر تخت داوود و بر قلمرو او حکمرانی خواهد کرد، و آن را به انصاف و عدالت، از حال تا به ابد، استوار خواهد ساخت و پایدار نگاه خواهد داشت. غیرت خداوند لشکرها این را به انجام خواهد رسانید.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گەشەسەندنی سەرۆکایەتی و ئاشتییەکەی بێ کۆتایی دەبێت. لەسەر تەختی داود و بەسەر شانشینەکەی پاشایەتی دەکات بۆ چەسپاندنی و بەهێزکردنی، بە دادپەروەری و بە ڕاستودروستی لە ئێستاوە و هەتاهەتایە. دڵگەرمی یەزدانی سوپاسالار ئەمە دەکات.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3326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9 verse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469102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Of the increase of his government and of peace there will be no end, on the throne of David and over his kingdom, to establish it and to uphold it with justice and with righteousness from this time forth and forevermore.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The zeal of the Lord of hosts will do this.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افزونی فرمانروایی و صلح او را پایانی نخواهد بود، و او بر تخت داوود و بر قلمرو او حکمرانی خواهد کرد، و آن را به انصاف و عدالت، از حال تا به ابد، استوار خواهد ساخت و پایدار نگاه خواهد داشت. غیرت خداوند لشکرها این را به انجام خواهد رسانید.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گەشەسەندنی سەرۆکایەتی و ئاشتییەکەی بێ کۆتایی دەبێت. لەسەر تەختی داود و بەسەر شانشینەکەی پاشایەتی دەکات بۆ چەسپاندنی و بەهێزکردنی، بە دادپەروەری و بە ڕاستودروستی لە ئێستاوە و هەتاهەتایە. دڵگەرمی یەزدانی سوپاسالار ئەمە دەکات.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3326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9 verse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278816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023816"/>
            <a:ext cx="8186831"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Of the increase of his government and of peace there will be no end, on the throne of David and over his kingdom, to establish it and to uphold it with justice and with righteousness from this time forth and forevermore. The zeal of the Lord of hosts will do this.</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0" cap="none" spc="0" normalizeH="0" baseline="0" noProof="0" dirty="0">
              <a:ln>
                <a:noFill/>
              </a:ln>
              <a:solidFill>
                <a:srgbClr val="000000"/>
              </a:solidFill>
              <a:effectLst/>
              <a:uLnTx/>
              <a:uFillTx/>
              <a:latin typeface="Chalkboard"/>
              <a:ea typeface="+mj-ea"/>
              <a:cs typeface="+mj-cs"/>
            </a:endParaRPr>
          </a:p>
        </p:txBody>
      </p:sp>
      <p:sp>
        <p:nvSpPr>
          <p:cNvPr id="8" name="TextBox 7">
            <a:extLst>
              <a:ext uri="{FF2B5EF4-FFF2-40B4-BE49-F238E27FC236}">
                <a16:creationId xmlns:a16="http://schemas.microsoft.com/office/drawing/2014/main" id="{ECB07EB3-B65B-F2E8-110C-59160EFCA58A}"/>
              </a:ext>
            </a:extLst>
          </p:cNvPr>
          <p:cNvSpPr txBox="1"/>
          <p:nvPr/>
        </p:nvSpPr>
        <p:spPr>
          <a:xfrm>
            <a:off x="426368" y="2466221"/>
            <a:ext cx="8291264"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افزونی فرمانروایی و صلح او را پایانی نخواهد بود، و او بر تخت داوود و بر قلمرو او حکمرانی خواهد کرد، و آن را به انصاف و عدالت، از حال تا به ابد، استوار خواهد ساخت و پایدار نگاه خواهد داشت. غیرت خداوند لشکرها این را به انجام خواهد رسانید.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5457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گەشەسەندنی سەرۆکایەتی و ئاشتییەکەی بێ کۆتایی دەبێت. لەسەر تەختی داود و بەسەر شانشینەکەی پاشایەتی دەکات بۆ چەسپاندنی و بەهێزکردنی، بە دادپەروەری و بە ڕاستودروستی لە ئێستاوە و هەتاهەتایە. دڵگەرمی یەزدانی سوپاسالار ئەمە دەکات.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2123728" y="266870"/>
            <a:ext cx="3733266"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Isaiah chapter 9 verse 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ئیشایا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7:9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اشعیا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843877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917776"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Jerusalem will be the future world capital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که اورشلیم پایتخت آینده جهان خواهد بود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پێمان دەڵێن قودس دەبێتە پایتەختی داهاتووی جیهانی</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2080641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5196551"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3 verse 17</a:t>
            </a:r>
            <a:endParaRPr lang="en-GB" sz="2400" b="1" dirty="0">
              <a:solidFill>
                <a:srgbClr val="000000"/>
              </a:solidFill>
              <a:latin typeface="Chalkboard"/>
            </a:endParaRPr>
          </a:p>
          <a:p>
            <a:pPr lvl="0">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lang="fa-IR" sz="2400" b="1" dirty="0">
                <a:solidFill>
                  <a:srgbClr val="000000"/>
                </a:solidFill>
                <a:latin typeface="Chalkboard"/>
              </a:rPr>
              <a:t>یه‌رمیا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19107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917776"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Jesus will come again and rule the world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عیسی دوباره خواهد آمد تا بر جهان حکومت کند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عیسا دووبارە دێتەوە و فەرمانڕەوایی جیهان دەکات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7035054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16244" y="1432847"/>
            <a:ext cx="8210009"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At that time Jerusalem shall be called the throne of the Lord,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all nations shall gather to it, to the presence of the Lord in Jerusalem, and they shall no more stubbornly follow their own evil heart.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485448"/>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در آن ایام اورشلیم ’تخت پادشاهی یهوه‘ خوانده خواهد شد، و تمامی قومها به جهت بزرگداشت نام یهوه در اورشلیم گرد خواهند آمد و دیگر سرسختانه از دلِ شریرِ خود پیروی نخواهند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62246"/>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لەو کاتەدا بە ئۆرشەلیم دەڵێن، ”تەختی یەزدان“ و هەموو نەتەوەکان لە ئۆرشەلیم کۆدەبنەوە بۆ ئەوەی ڕێز لە ناوی یەزدان بگرن. ئیتر بەدوای کەللەڕەقییە خراپەکەیان ناکەون.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5196551"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3 verse 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959483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16244" y="1432847"/>
            <a:ext cx="8210009"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At that time Jerusalem shall be called the throne of the Lord, and all nations shall gather to it,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to the presence of the Lord in Jerusalem, and they shall no more stubbornly follow their own evil heart.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485448"/>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در آن ایام اورشلیم ’تخت پادشاهی یهوه‘ خوانده خواهد شد، و تمامی قومها به جهت بزرگداشت نام یهوه در اورشلیم گرد خواهند آمد و دیگر سرسختانه از دلِ شریرِ خود پیروی نخواهند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62246"/>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لەو کاتەدا بە ئۆرشەلیم دەڵێن، ”تەختی یەزدان“ و هەموو نەتەوەکان لە ئۆرشەلیم کۆدەبنەوە بۆ ئەوەی ڕێز لە ناوی یەزدان بگرن. ئیتر بەدوای کەللەڕەقییە خراپەکەیان ناکەون.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5196551"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3 verse 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561147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16244" y="1432847"/>
            <a:ext cx="8210009"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At that time Jerusalem shall be called the throne of the Lord, and all nations shall gather to it, to the presence of the Lord in Jerusalem,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they shall no more stubbornly follow their own evil heart.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485448"/>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در آن ایام اورشلیم ’تخت پادشاهی یهوه‘ خوانده خواهد شد، و تمامی قومها به جهت بزرگداشت نام یهوه در اورشلیم گرد خواهند آمد و دیگر سرسختانه از دلِ شریرِ خود پیروی نخواهند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62246"/>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لەو کاتەدا بە ئۆرشەلیم دەڵێن، ”تەختی یەزدان“ و هەموو نەتەوەکان لە ئۆرشەلیم کۆدەبنەوە بۆ ئەوەی ڕێز لە ناوی یەزدان بگرن. ئیتر بەدوای کەللەڕەقییە خراپەکەیان ناکەون.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5196551"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3 verse 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672888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16244" y="1432847"/>
            <a:ext cx="8210009"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At that time Jerusalem shall be called the throne of the Lord, and all nations shall gather to it, to the presence of the Lord in Jerusalem, and they shall no more stubbornly follow their own evil heart.</a:t>
            </a:r>
            <a:endParaRPr kumimoji="0" lang="en-GB" sz="22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485448"/>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در آن ایام اورشلیم ’تخت پادشاهی یهوه‘ خوانده خواهد شد، و تمامی قومها به جهت بزرگداشت نام یهوه در اورشلیم گرد خواهند آمد و دیگر سرسختانه از دلِ شریرِ خود پیروی نخواهند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62246"/>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لەو کاتەدا بە ئۆرشەلیم دەڵێن، ”تەختی یەزدان“ و هەموو نەتەوەکان لە ئۆرشەلیم کۆدەبنەوە بۆ ئەوەی ڕێز لە ناوی یەزدان بگرن. ئیتر بەدوای کەللەڕەقییە خراپەکەیان ناکەون.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5196551"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3 verse 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419947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482311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990010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16244" y="1432847"/>
            <a:ext cx="8210009"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and many nations shall come, and say: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Come, let us go up to the mountain of the Lord, to the house of the God of Jacob, that he may teach us his ways and that we may walk in his paths. For out of Zion shall go forth the law, and the word of the Lord from Jerusalem.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7444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482311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521820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16244" y="1432847"/>
            <a:ext cx="8210009"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and many nations shall come, and say: Come, let us go up to the mountain of the Lord,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to the house of the God of Jacob, that he may teach us his ways and that we may walk in his paths. For out of Zion shall go forth the law, and the word of the Lord from Jerusalem.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7444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482311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428792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16244" y="1432847"/>
            <a:ext cx="8210009"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and many nations shall come, and say: Come, let us go up to the mountain of the Lord, to the house of the God of Jacob,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that he may teach us his ways and that we may walk in his paths. For out of Zion shall go forth the law, and the word of the Lord from Jerusalem.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7444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482311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0691649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16244" y="1432847"/>
            <a:ext cx="8210009"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and many nations shall come, and say: Come, let us go up to the mountain of the Lord, to the house of the God of Jacob, that he may teach us his ways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that we may walk in his paths. For out of Zion shall go forth the law, and the word of the Lord from Jerusalem.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7444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482311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644290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16244" y="1432847"/>
            <a:ext cx="8210009"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and many nations shall come, and say: Come, let us go up to the mountain of the Lord, to the house of the God of Jacob, that he may teach us his ways and that we may walk in his paths.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For out of Zion shall go forth the law, and the word of the Lord from Jerusalem.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7444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482311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778762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850255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16244" y="1432847"/>
            <a:ext cx="8210009"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and many nations shall come, and say: Come, let us go up to the mountain of the Lord, to the house of the God of Jacob, that he may teach us his ways and that we may walk in his paths. For out of Zion shall go forth the law,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the word of the Lord from Jerusalem.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7444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482311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5865917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16244" y="1432847"/>
            <a:ext cx="8210009"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 and many nations shall come, and say: Come, let us go up to the mountain of the Lord, to the house of the God of Jacob, that he may teach us his ways and that we may walk in his paths. For out of Zion shall go forth the law, and the word of the Lord from Jerusalem.</a:t>
            </a:r>
            <a:endParaRPr kumimoji="0" lang="en-GB" sz="20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86980" y="3674449"/>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1259632" y="750596"/>
            <a:ext cx="482311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966536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581140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Psalm 48 verses 1 and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2&amp;1:4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زەبوورەکان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2&amp;1:4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مزامیر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0314853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65473" y="1469051"/>
            <a:ext cx="83762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Great is the Lord and greatly to be praised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in the city of our God! His holy mountain, beautiful in elevation, is the joy of all the earth, Mount Zion, in the far north, the city of the great King.</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خداوند، بزرگ است و بسیار درخورِ ستایش؛ در شهر خدای ما، در کوه مقدس خویش.</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کوه صَهیون، زیبا در بلندایش، شادمانی تمامی جهان است. همچون بلندترین ارتفاعات صفون است، آن شهر پادشاهِ بزرگ!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674449"/>
            <a:ext cx="7787208"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یەزدان مەزنە و شایانی هەموو ستایشێکە، لە شاری خودامان، لە کێوی پیرۆزی خۆی.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کێوی سییۆن جوانە لە بەرزاییدا، خۆشی هەموو زەوییە، وەک لووتکەی شاخی چافۆن ، شاری پاشای گەورەیە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581140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Psalm 48 verses 1 and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2&amp;1:4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زەبوورەکان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2&amp;1:4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مزامیر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268566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65473" y="1469051"/>
            <a:ext cx="83762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Great is the Lord and greatly to be praised in the city of our God! His holy mountain,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beautiful in elevation, is the joy of all the earth, Mount Zion, in the far north, the city of the great King.</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خداوند، بزرگ است و بسیار درخورِ ستایش؛ در شهر خدای ما، در کوه مقدس خویش.</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کوه صَهیون، زیبا در بلندایش، شادمانی تمامی جهان است. همچون بلندترین ارتفاعات صفون است، آن شهر پادشاهِ بزرگ!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674449"/>
            <a:ext cx="7787208"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یەزدان مەزنە و شایانی هەموو ستایشێکە، لە شاری خودامان، لە کێوی پیرۆزی خۆی.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کێوی سییۆن جوانە لە بەرزاییدا، خۆشی هەموو زەوییە، وەک لووتکەی شاخی چافۆن ، شاری پاشای گەورەیە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581140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Psalm 48 verses 1 and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2&amp;1:4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زەبوورەکان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2&amp;1:4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مزامیر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777692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65473" y="1469051"/>
            <a:ext cx="83762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Great is the Lord and greatly to be praised in the city of our God! His holy mountain, beautiful in elevation, is the joy of all the earth,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Mount Zion, in the far north, the city of the great King.</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خداوند، بزرگ است و بسیار درخورِ ستایش؛ در شهر خدای ما، در کوه مقدس خویش.</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کوه صَهیون، زیبا در بلندایش، شادمانی تمامی جهان است. همچون بلندترین ارتفاعات صفون است، آن شهر پادشاهِ بزرگ!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674449"/>
            <a:ext cx="7787208"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یەزدان مەزنە و شایانی هەموو ستایشێکە، لە شاری خودامان، لە کێوی پیرۆزی خۆی.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کێوی سییۆن جوانە لە بەرزاییدا، خۆشی هەموو زەوییە، وەک لووتکەی شاخی چافۆن ، شاری پاشای گەورەیە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581140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Psalm 48 verses 1 and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2&amp;1:4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زەبوورەکان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2&amp;1:4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مزامیر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837730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65473" y="1469051"/>
            <a:ext cx="83762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Great is the Lord and greatly to be praised in the city of our God! His holy mountain, beautiful in elevation, is the joy of all the earth, Mount Zion, in the far north, the city of the great King.</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خداوند، بزرگ است و بسیار درخورِ ستایش؛ در شهر خدای ما، در کوه مقدس خویش.</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کوه صَهیون، زیبا در بلندایش، شادمانی تمامی جهان است. همچون بلندترین ارتفاعات صفون است، آن شهر پادشاهِ بزرگ!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674449"/>
            <a:ext cx="7787208"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یەزدان مەزنە و شایانی هەموو ستایشێکە، لە شاری خودامان، لە کێوی پیرۆزی خۆی.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کێوی سییۆن جوانە لە بەرزاییدا، خۆشی هەموو زەوییە، وەک لووتکەی شاخی چافۆن ، شاری پاشای گەورەیە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581140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Psalm 48 verses 1 and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2&amp;1:4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زەبوورەکان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2&amp;1:4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مزامیر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90310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917776"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believers in Jesus will reign with him</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که ایمانداران به عیسی با او سلطنت خواهند کردئەو ئایەتانەی ئەو ئایەتانەی کە پێمان دەڵێن باوەڕداران بە عیسا لەگەڵیدا پاشایەتی دەکەن</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25084299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581140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7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18:7</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378019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724886"/>
            <a:ext cx="83762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the saints of the Most High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shall receive the kingdom and possess the kingdom forever, forever and ever.</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مقدسینِ آن متعال پادشاهی را خواهند گرفت، و آن را تا ابدالاباد در تصرف خواهند داشت.“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674449"/>
            <a:ext cx="7787208"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گەلی پیرۆزی خودای هەرەبەرز پاشایەتییەکە بەدەستدەهێنن و بۆ هەتاهەتایە خاوەنداریێتی دەکەن. بەڵێ، بۆ هەتاهەتایە.“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581140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7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18:7</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1619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48761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the God of heaven will set up a kingdom that shall never be destroyed, nor shall the kingdom be left to another people. It shall break in pieces all these kingdoms and bring them to an end, and it shall stand forever</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449154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724886"/>
            <a:ext cx="83762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the saints of the Most High shall receive the kingdom and possess the kingdom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forever, forever and ever.</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مقدسینِ آن متعال پادشاهی را خواهند گرفت، و آن را تا ابدالاباد در تصرف خواهند داشت.“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674449"/>
            <a:ext cx="7787208"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گەلی پیرۆزی خودای هەرەبەرز پاشایەتییەکە بەدەستدەهێنن و بۆ هەتاهەتایە خاوەنداریێتی دەکەن. بەڵێ، بۆ هەتاهەتایە.“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581140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7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18:7</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6668775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499969" y="1724886"/>
            <a:ext cx="837623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But the saints of the Most High shall receive the kingdom and possess the kingdom forever, forever and ever.</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اما مقدسینِ آن متعال پادشاهی را خواهند گرفت، و آن را تا ابدالاباد در تصرف خواهند داشت.“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674449"/>
            <a:ext cx="7787208"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گەلی پیرۆزی خودای هەرەبەرز پاشایەتییەکە بەدەستدەهێنن و بۆ هەتاهەتایە خاوەنداریێتی دەکەن. بەڵێ، بۆ هەتاهەتایە.“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5811402"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7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18:7</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5361434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 Timothy chapter 2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٢ تیمۆساوس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12:2</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دوم تیموتایوس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76762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899591" y="1724886"/>
            <a:ext cx="7550497"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if we endure, we will also reign with him; </a:t>
            </a:r>
            <a:r>
              <a:rPr kumimoji="0" lang="en-GB" sz="2400" b="1" i="0" u="none" strike="noStrike" kern="0" cap="none" spc="0" normalizeH="0" baseline="0" noProof="0" dirty="0">
                <a:ln>
                  <a:noFill/>
                </a:ln>
                <a:solidFill>
                  <a:schemeClr val="bg1">
                    <a:lumMod val="75000"/>
                  </a:schemeClr>
                </a:solidFill>
                <a:effectLst/>
                <a:uLnTx/>
                <a:uFillTx/>
                <a:latin typeface="Chalkboard"/>
                <a:ea typeface="+mn-ea"/>
                <a:cs typeface="+mn-cs"/>
              </a:rPr>
              <a:t>if we deny him, he also will deny us;</a:t>
            </a:r>
            <a:endParaRPr kumimoji="0" lang="en-GB" sz="2400" b="1" i="0" u="none" strike="noStrike" kern="0" cap="none" spc="0" normalizeH="0" baseline="0" noProof="0" dirty="0">
              <a:ln>
                <a:noFill/>
              </a:ln>
              <a:solidFill>
                <a:schemeClr val="bg1">
                  <a:lumMod val="7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گر تحمل کنیم، با او سلطنت هم خواهیم کرد. اگر انکارش کنیم، او نیز انکارمان خواهد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674449"/>
            <a:ext cx="7787208"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دانبەخۆدا بگرین، لەگەڵیدا پاشایەتی دەکەین. ئەگەر نکۆڵی لێ بکەین، ئەویش نکۆڵیمان لێدەکات.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 Timothy chapter 2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٢ تیمۆساوس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12:2</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دوم تیموتایوس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7454403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899591" y="1724886"/>
            <a:ext cx="7550497"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if we endure, we will also reign with him; if we deny him, he also will deny us;</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143" y="2713229"/>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گر تحمل کنیم، با او سلطنت هم خواهیم کرد. اگر انکارش کنیم، او نیز انکارمان خواهد کرد.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674449"/>
            <a:ext cx="7787208"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دانبەخۆدا بگرین، لەگەڵیدا پاشایەتی دەکەین. ئەگەر نکۆڵی لێ بکەین، ئەویش نکۆڵیمان لێدەکات.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 Timothy chapter 2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٢ تیمۆساوس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12:2</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دوم تیموتایوس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056531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19 verse 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28:19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28:19</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75484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445406"/>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Jesus said to them, Truly,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I say to you, in the new world, when the Son of Man will sit on his glorious throne, you who have followed me will also sit on twelve thrones, judging the twelve tribes of Israel.</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به ایشان گفت: «آمین، به شما می‌گویم که در جهان نوین، هنگامی که پسر انسان بر تخت شکوهمند خود بنشیند، شما نیز که از من پیروی کرده‌اید، بر دوازده تخت خواهید نشست و بر دوازده قبیلة اسرائیل داوری خواهید کرد.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779647"/>
            <a:ext cx="7787208"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عیساش پێی فەرموون: «ڕاستیتان پێ دەڵێم، لە نوێبوونەوەدا ، کاتێک کوڕی مرۆڤ لەسەر تەختی شکۆمەندی خۆی دادەنیشێت، ئێوەش کە دوام کەوتوون لەسەر دوازدە تەخت دادەنیشن و دوازدە هۆزەکەی ئیسرائیل حوکم دەدەن.</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19 verse 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28:19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28:19</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3362922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445406"/>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Jesus said to them, Truly, I say to you, in the new world,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when the Son of Man will sit on his glorious throne, you who have followed me will also sit on twelve thrones, judging the twelve tribes of Israel.</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به ایشان گفت: «آمین، به شما می‌گویم که در جهان نوین، هنگامی که پسر انسان بر تخت شکوهمند خود بنشیند، شما نیز که از من پیروی کرده‌اید، بر دوازده تخت خواهید نشست و بر دوازده قبیلة اسرائیل داوری خواهید کرد.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779647"/>
            <a:ext cx="7787208"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عیساش پێی فەرموون: «ڕاستیتان پێ دەڵێم، لە نوێبوونەوەدا ، کاتێک کوڕی مرۆڤ لەسەر تەختی شکۆمەندی خۆی دادەنیشێت، ئێوەش کە دوام کەوتوون لەسەر دوازدە تەخت دادەنیشن و دوازدە هۆزەکەی ئیسرائیل حوکم دەدەن.</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19 verse 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28:19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28:19</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5093022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445406"/>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Jesus said to them, Truly, I say to you, in the new world, when the Son of Man will sit on his glorious throne,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you who have followed me will also sit on twelve thrones, judging the twelve tribes of Israel.</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به ایشان گفت: «آمین، به شما می‌گویم که در جهان نوین، هنگامی که پسر انسان بر تخت شکوهمند خود بنشیند، شما نیز که از من پیروی کرده‌اید، بر دوازده تخت خواهید نشست و بر دوازده قبیلة اسرائیل داوری خواهید کرد.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779647"/>
            <a:ext cx="7787208"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عیساش پێی فەرموون: «ڕاستیتان پێ دەڵێم، لە نوێبوونەوەدا ، کاتێک کوڕی مرۆڤ لەسەر تەختی شکۆمەندی خۆی دادەنیشێت، ئێوەش کە دوام کەوتوون لەسەر دوازدە تەخت دادەنیشن و دوازدە هۆزەکەی ئیسرائیل حوکم دەدەن.</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19 verse 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28:19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28:19</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72527068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445406"/>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Jesus said to them, Truly, I say to you, in the new world, when the Son of Man will sit on his glorious throne, you who have followed me will also sit on twelve thrones,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judging the twelve tribes of Israel.</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به ایشان گفت: «آمین، به شما می‌گویم که در جهان نوین، هنگامی که پسر انسان بر تخت شکوهمند خود بنشیند، شما نیز که از من پیروی کرده‌اید، بر دوازده تخت خواهید نشست و بر دوازده قبیلة اسرائیل داوری خواهید کرد.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779647"/>
            <a:ext cx="7787208"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عیساش پێی فەرموون: «ڕاستیتان پێ دەڵێم، لە نوێبوونەوەدا ، کاتێک کوڕی مرۆڤ لەسەر تەختی شکۆمەندی خۆی دادەنیشێت، ئێوەش کە دوام کەوتوون لەسەر دوازدە تەخت دادەنیشن و دوازدە هۆزەکەی ئیسرائیل حوکم دەدەن.</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19 verse 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28:19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28:19</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6072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48761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nor shall the kingdom be left to another people. It shall break in pieces all these kingdoms and bring them to an end, and it shall stand forever</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6773093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445406"/>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Jesus said to them, Truly, I say to you, in the new world, when the Son of Man will sit on his glorious throne, you who have followed me will also sit on twelve thrones, judging the twelve tribes of Israel.</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به ایشان گفت: «آمین، به شما می‌گویم که در جهان نوین، هنگامی که پسر انسان بر تخت شکوهمند خود بنشیند، شما نیز که از من پیروی کرده‌اید، بر دوازده تخت خواهید نشست و بر دوازده قبیلة اسرائیل داوری خواهید کرد.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779647"/>
            <a:ext cx="7787208"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عیساش پێی فەرموون: «ڕاستیتان پێ دەڵێم، لە نوێبوونەوەدا ، کاتێک کوڕی مرۆڤ لەسەر تەختی شکۆمەندی خۆی دادەنیشێت، ئێوەش کە دوام کەوتوون لەسەر دوازدە تەخت دادەنیشن و دوازدە هۆزەکەی ئیسرائیل حوکم دەدەن.</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19 verse 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28:19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28:19</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59228826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812579" y="1091932"/>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Jesus will have God’s authority when he reigns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می‌گویند عیسی وقتی سلطنت کند، از اختیار خدا برخوردار خواهد بود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عیسا دەسەڵاتی خودای دەبێت کاتێک پاشایەتی دەکات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37250302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28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74619139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781373"/>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And Jesus came and said to them,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All authority in heaven and on earth has been given to me.</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عیسی نزدیک آمد و به ایشان فرمود: «تمامی قدرت در آسمان و بر زمین به من سپرده شده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779647"/>
            <a:ext cx="7787208"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عیسا لێیان نزیک بووەوە و قسەی بۆ کردن: «هەموو دەسەڵاتێکم لە ئاسمان و لەسەر زەوی دراوەتێ.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28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1991769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781373"/>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And Jesus came and said to them, All authority in heaven and on earth has been given to me.</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عیسی نزدیک آمد و به ایشان فرمود: «تمامی قدرت در آسمان و بر زمین به من سپرده شده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779647"/>
            <a:ext cx="7787208"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عیسا لێیان نزیک بووەوە و قسەی بۆ کردن: «هەموو دەسەڵاتێکم لە ئاسمان و لەسەر زەوی دراوەتێ.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28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18:28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693552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3 verse 35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35:3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35:3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283684489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781373"/>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And Jesus came and said to them,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All authority in heaven and on earth has been given to me.</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2400" b="0" i="0" u="none" strike="noStrike" kern="1200" cap="none" spc="0" normalizeH="0" baseline="0" noProof="0" dirty="0">
                <a:ln>
                  <a:noFill/>
                </a:ln>
                <a:solidFill>
                  <a:srgbClr val="000000"/>
                </a:solidFill>
                <a:effectLst/>
                <a:uLnTx/>
                <a:uFillTx/>
                <a:latin typeface="Chalkboard"/>
                <a:ea typeface="+mn-ea"/>
                <a:cs typeface="+mn-cs"/>
              </a:rPr>
              <a:t>پدر، به پسر مِهر می‌ورزد و همه چیز را به‌‌دست او سپرده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779647"/>
            <a:ext cx="7787208"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باوکی ئاسمانی کوڕی خۆی خۆشدەوێت و هەموو شتێکی داوەتە دەستی.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3 verse 35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35:3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35:3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140708315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781373"/>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And Jesus came and said to them, All authority in heaven and on earth has been given to me.</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2400" b="0" i="0" u="none" strike="noStrike" kern="1200" cap="none" spc="0" normalizeH="0" baseline="0" noProof="0" dirty="0">
                <a:ln>
                  <a:noFill/>
                </a:ln>
                <a:solidFill>
                  <a:srgbClr val="000000"/>
                </a:solidFill>
                <a:effectLst/>
                <a:uLnTx/>
                <a:uFillTx/>
                <a:latin typeface="Chalkboard"/>
                <a:ea typeface="+mn-ea"/>
                <a:cs typeface="+mn-cs"/>
              </a:rPr>
              <a:t>پدر، به پسر مِهر می‌ورزد و همه چیز را به‌‌دست او سپرده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779647"/>
            <a:ext cx="7787208"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باوکی ئاسمانی کوڕی خۆی خۆشدەوێت و هەموو شتێکی داوەتە دەستی.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3 verse 35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35:3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35:3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10786389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5 verse 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2984102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781373"/>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 Father judges no one,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but has given all judgment to the Son,</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پدر بر کسی داوری نمی‌کند، بلکه تمام کار داوری را به پسر سپرده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395536" y="3779647"/>
            <a:ext cx="8291264"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هەروەها باوک کەس حوکم نادات، بەڵکو هەموو حوکمدانی داوەتە دەست کوڕەکە،</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5 verse 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1624801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21904" y="148761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nor shall the kingdom be left to another people.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It shall break in pieces all these kingdoms and bring them to an end, and it shall stand forever</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18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552125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173333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781373"/>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The Father judges no one, but has given all judgment to the Son,</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پدر بر کسی داوری نمی‌کند، بلکه تمام کار داوری را به پسر سپرده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395536" y="3779647"/>
            <a:ext cx="8291264"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هەروەها باوک کەس حوکم نادات، بەڵکو هەموو حوکمدانی داوەتە دەست کوڕەکە،</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5 verse 22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22:5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74947802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10 verse 42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42:10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42:10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142416273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659837"/>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And he commanded us to preach to the people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to testify that he is the one appointed by God to be judge of the living and the dead.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او به ما فرمان داد تا این حقیقت را به قوم اعلام کنیم و شهادت دهیم که خدا او را مقرر فرموده تا داور زندگان و مردگان باشد.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395536" y="3779647"/>
            <a:ext cx="8291264"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ئینجا فەرمانی پێداین جاڕبدەین بۆ گەل و شایەتی بدەین کە خودا ئەوی بە دادوەری زیندووان و مردووان داناوە.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10 verse 42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42:10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42:10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52767894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659837"/>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And he commanded us to preach to the people and to testify that he is the one appointed by God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to be judge of the living and the dead.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او به ما فرمان داد تا این حقیقت را به قوم اعلام کنیم و شهادت دهیم که خدا او را مقرر فرموده تا داور زندگان و مردگان باشد.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395536" y="3779647"/>
            <a:ext cx="8291264"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ئینجا فەرمانی پێداین جاڕبدەین بۆ گەل و شایەتی بدەین کە خودا ئەوی بە دادوەری زیندووان و مردووان داناوە.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10 verse 42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42:10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42:10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110496859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539552" y="1659837"/>
            <a:ext cx="8064896"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And he commanded us to preach to the people and to testify that he is the one appointed by God to be judge of the living and the dead.</a:t>
            </a:r>
            <a:endParaRPr kumimoji="0" lang="en-GB" sz="24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21904" y="2851231"/>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او به ما فرمان داد تا این حقیقت را به قوم اعلام کنیم و شهادت دهیم که خدا او را مقرر فرموده تا داور زندگان و مردگان باشد.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395536" y="3779647"/>
            <a:ext cx="8291264"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ئینجا فەرمانی پێداین جاڕبدەین بۆ گەل و شایەتی بدەین کە خودا ئەوی بە دادوەری زیندووان و مردووان داناوە.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827584" y="734390"/>
            <a:ext cx="6696744"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10 verse 42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42:10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42:10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378986378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end with a prayer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با دعا تمام می کنیم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کۆتایی پێدێنین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4996744E-E2E8-3275-4FFA-793AFBE9BDC1}"/>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Tree>
    <p:extLst>
      <p:ext uri="{BB962C8B-B14F-4D97-AF65-F5344CB8AC3E}">
        <p14:creationId xmlns:p14="http://schemas.microsoft.com/office/powerpoint/2010/main" val="360796108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683568" y="899071"/>
            <a:ext cx="7704856"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Thank you for coming– we hope see you next week, God willing!</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از حضور شما متشکرم – به امید خدا، امیدواریم هفته آینده شما را ببینیم!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سوپاس بۆ هاتنت– هیوادارین هەفتەی داهاتوو بتانبینین، ان شاء الله!</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34F723BF-575D-459C-3999-1C208829BC3E}"/>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B29C2995-BF65-0755-3415-188416015CD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56926531"/>
      </p:ext>
    </p:extLst>
  </p:cSld>
  <p:clrMapOvr>
    <a:masterClrMapping/>
  </p:clrMapOvr>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12022</TotalTime>
  <Words>12159</Words>
  <Application>Microsoft Office PowerPoint</Application>
  <PresentationFormat>On-screen Show (16:9)</PresentationFormat>
  <Paragraphs>882</Paragraphs>
  <Slides>96</Slides>
  <Notes>96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96</vt:i4>
      </vt:variant>
    </vt:vector>
  </HeadingPairs>
  <TitlesOfParts>
    <vt:vector size="102" baseType="lpstr">
      <vt:lpstr>굴림</vt:lpstr>
      <vt:lpstr>Calibri</vt:lpstr>
      <vt:lpstr>Candara</vt:lpstr>
      <vt:lpstr>Century Gothic</vt:lpstr>
      <vt:lpstr>Chalkboard</vt: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 Cave</cp:lastModifiedBy>
  <cp:revision>493</cp:revision>
  <cp:lastPrinted>2022-06-17T17:24:50Z</cp:lastPrinted>
  <dcterms:created xsi:type="dcterms:W3CDTF">2020-04-16T13:12:45Z</dcterms:created>
  <dcterms:modified xsi:type="dcterms:W3CDTF">2024-02-06T17:21:45Z</dcterms:modified>
</cp:coreProperties>
</file>