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8"/>
  </p:notesMasterIdLst>
  <p:sldIdLst>
    <p:sldId id="388" r:id="rId2"/>
    <p:sldId id="475" r:id="rId3"/>
    <p:sldId id="476" r:id="rId4"/>
    <p:sldId id="383" r:id="rId5"/>
    <p:sldId id="565" r:id="rId6"/>
    <p:sldId id="564" r:id="rId7"/>
    <p:sldId id="568" r:id="rId8"/>
    <p:sldId id="567" r:id="rId9"/>
    <p:sldId id="571" r:id="rId10"/>
    <p:sldId id="566" r:id="rId11"/>
    <p:sldId id="570" r:id="rId12"/>
    <p:sldId id="569" r:id="rId13"/>
    <p:sldId id="575" r:id="rId14"/>
    <p:sldId id="574" r:id="rId15"/>
    <p:sldId id="573" r:id="rId16"/>
    <p:sldId id="572" r:id="rId17"/>
    <p:sldId id="576" r:id="rId18"/>
    <p:sldId id="577" r:id="rId19"/>
    <p:sldId id="582" r:id="rId20"/>
    <p:sldId id="581" r:id="rId21"/>
    <p:sldId id="580" r:id="rId22"/>
    <p:sldId id="578" r:id="rId23"/>
    <p:sldId id="603" r:id="rId24"/>
    <p:sldId id="604" r:id="rId25"/>
    <p:sldId id="605" r:id="rId26"/>
    <p:sldId id="608" r:id="rId27"/>
    <p:sldId id="607" r:id="rId28"/>
    <p:sldId id="606" r:id="rId29"/>
    <p:sldId id="613" r:id="rId30"/>
    <p:sldId id="612" r:id="rId31"/>
    <p:sldId id="611" r:id="rId32"/>
    <p:sldId id="610" r:id="rId33"/>
    <p:sldId id="609" r:id="rId34"/>
    <p:sldId id="614" r:id="rId35"/>
    <p:sldId id="620" r:id="rId36"/>
    <p:sldId id="619" r:id="rId37"/>
    <p:sldId id="618" r:id="rId38"/>
    <p:sldId id="617" r:id="rId39"/>
    <p:sldId id="616" r:id="rId40"/>
    <p:sldId id="615" r:id="rId41"/>
    <p:sldId id="621" r:id="rId42"/>
    <p:sldId id="628" r:id="rId43"/>
    <p:sldId id="627" r:id="rId44"/>
    <p:sldId id="626" r:id="rId45"/>
    <p:sldId id="625" r:id="rId46"/>
    <p:sldId id="624" r:id="rId47"/>
    <p:sldId id="623" r:id="rId48"/>
    <p:sldId id="583" r:id="rId49"/>
    <p:sldId id="584" r:id="rId50"/>
    <p:sldId id="585" r:id="rId51"/>
    <p:sldId id="586" r:id="rId52"/>
    <p:sldId id="588" r:id="rId53"/>
    <p:sldId id="587" r:id="rId54"/>
    <p:sldId id="589" r:id="rId55"/>
    <p:sldId id="590" r:id="rId56"/>
    <p:sldId id="596" r:id="rId57"/>
    <p:sldId id="595" r:id="rId58"/>
    <p:sldId id="594" r:id="rId59"/>
    <p:sldId id="593" r:id="rId60"/>
    <p:sldId id="592" r:id="rId61"/>
    <p:sldId id="591" r:id="rId62"/>
    <p:sldId id="597" r:id="rId63"/>
    <p:sldId id="598" r:id="rId64"/>
    <p:sldId id="601" r:id="rId65"/>
    <p:sldId id="600" r:id="rId66"/>
    <p:sldId id="599" r:id="rId67"/>
    <p:sldId id="602" r:id="rId68"/>
    <p:sldId id="629" r:id="rId69"/>
    <p:sldId id="630" r:id="rId70"/>
    <p:sldId id="633" r:id="rId71"/>
    <p:sldId id="632" r:id="rId72"/>
    <p:sldId id="631" r:id="rId73"/>
    <p:sldId id="634" r:id="rId74"/>
    <p:sldId id="637" r:id="rId75"/>
    <p:sldId id="635" r:id="rId76"/>
    <p:sldId id="638" r:id="rId77"/>
    <p:sldId id="639" r:id="rId78"/>
    <p:sldId id="642" r:id="rId79"/>
    <p:sldId id="641" r:id="rId80"/>
    <p:sldId id="640" r:id="rId81"/>
    <p:sldId id="643" r:id="rId82"/>
    <p:sldId id="644" r:id="rId83"/>
    <p:sldId id="645" r:id="rId84"/>
    <p:sldId id="647" r:id="rId85"/>
    <p:sldId id="646" r:id="rId86"/>
    <p:sldId id="650" r:id="rId87"/>
    <p:sldId id="649" r:id="rId88"/>
    <p:sldId id="648" r:id="rId89"/>
    <p:sldId id="651" r:id="rId90"/>
    <p:sldId id="653" r:id="rId91"/>
    <p:sldId id="652" r:id="rId92"/>
    <p:sldId id="654" r:id="rId93"/>
    <p:sldId id="655" r:id="rId94"/>
    <p:sldId id="656" r:id="rId95"/>
    <p:sldId id="413" r:id="rId96"/>
    <p:sldId id="414" r:id="rId97"/>
  </p:sldIdLst>
  <p:sldSz cx="9144000" cy="5143500" type="screen16x9"/>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wrence Cave" initials="LC" lastIdx="1" clrIdx="0">
    <p:extLst>
      <p:ext uri="{19B8F6BF-5375-455C-9EA6-DF929625EA0E}">
        <p15:presenceInfo xmlns:p15="http://schemas.microsoft.com/office/powerpoint/2012/main" userId="7432305f146684f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374" autoAdjust="0"/>
  </p:normalViewPr>
  <p:slideViewPr>
    <p:cSldViewPr>
      <p:cViewPr varScale="1">
        <p:scale>
          <a:sx n="141" d="100"/>
          <a:sy n="141" d="100"/>
        </p:scale>
        <p:origin x="642" y="126"/>
      </p:cViewPr>
      <p:guideLst>
        <p:guide orient="horz" pos="162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commentAuthors" Target="commentAuthors.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46F326A4-804C-4A9B-AEC9-A164EE5F15F5}" type="datetimeFigureOut">
              <a:rPr lang="en-GB" smtClean="0"/>
              <a:t>06/02/2024</a:t>
            </a:fld>
            <a:endParaRPr lang="en-GB"/>
          </a:p>
        </p:txBody>
      </p:sp>
      <p:sp>
        <p:nvSpPr>
          <p:cNvPr id="4" name="Slide Image Placeholder 3"/>
          <p:cNvSpPr>
            <a:spLocks noGrp="1" noRot="1" noChangeAspect="1"/>
          </p:cNvSpPr>
          <p:nvPr>
            <p:ph type="sldImg" idx="2"/>
          </p:nvPr>
        </p:nvSpPr>
        <p:spPr>
          <a:xfrm>
            <a:off x="26988" y="744538"/>
            <a:ext cx="6615112"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ADAC2654-9F2F-4EE6-8960-8A8F70BB0E0A}" type="slidenum">
              <a:rPr lang="en-GB" smtClean="0"/>
              <a:t>‹#›</a:t>
            </a:fld>
            <a:endParaRPr lang="en-GB"/>
          </a:p>
        </p:txBody>
      </p:sp>
    </p:spTree>
    <p:extLst>
      <p:ext uri="{BB962C8B-B14F-4D97-AF65-F5344CB8AC3E}">
        <p14:creationId xmlns:p14="http://schemas.microsoft.com/office/powerpoint/2010/main" val="2221470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3163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15683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6068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31486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8312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14232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35596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68649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66688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5216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24184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9914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71238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34848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20075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460603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4618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55495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443118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171040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62334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191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7301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78033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48141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7641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47911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146918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48148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21590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44335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83020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5496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8279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55888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02063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63996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949082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87336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074278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18163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13159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27460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58813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21093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715023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217505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02806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23710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0127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2366497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276213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935520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1246323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5234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17075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02356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817383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448070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0170120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017464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020481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988591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48426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8382635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709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710083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157437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0831327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484178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415180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089289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790341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8099782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4238801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615880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0409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7436895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825619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9752867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904720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440844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596921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041936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892287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206545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the verse reference in English. Then ask everyone to practise reading the reference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2565670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69270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8952758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266947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 the verse reference in English. Then ask everyone to practise reading the reference in English.</a:t>
            </a:r>
          </a:p>
          <a:p>
            <a:r>
              <a:rPr lang="en-GB" dirty="0"/>
              <a:t>.</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416663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263715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966043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Read each verse section in English. Then ask everyone to practise reading each verse section in English. Then practise reading all the verse in English.</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588299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Delete slide if not required</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188321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Delete slide if not required</a:t>
            </a: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4462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9144000" cy="5143500"/>
            <a:chOff x="0" y="0"/>
            <a:chExt cx="5760" cy="4320"/>
          </a:xfrm>
        </p:grpSpPr>
        <p:sp>
          <p:nvSpPr>
            <p:cNvPr id="3075" name="Rectangle 3"/>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6" name="Rectangle 4"/>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7" name="Rectangle 5"/>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8" name="Rectangle 6"/>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9" name="Rectangle 7"/>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0" name="Rectangle 8"/>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1" name="Rectangle 9"/>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2" name="Rectangle 10"/>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3" name="Rectangle 11"/>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4" name="Rectangle 12"/>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5" name="Rectangle 13"/>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6" name="Line 14"/>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7" name="Line 15"/>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Line 16"/>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Line 17"/>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Line 18"/>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Line 19"/>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2" name="Line 20"/>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3" name="Line 21"/>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4" name="Line 22"/>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5" name="Line 23"/>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6" name="Line 24"/>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7" name="Line 25"/>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8" name="Line 26"/>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3099" name="Rectangle 27"/>
          <p:cNvSpPr>
            <a:spLocks noGrp="1" noChangeArrowheads="1"/>
          </p:cNvSpPr>
          <p:nvPr>
            <p:ph type="ctrTitle"/>
          </p:nvPr>
        </p:nvSpPr>
        <p:spPr>
          <a:xfrm>
            <a:off x="685800" y="1597819"/>
            <a:ext cx="7772400" cy="1102519"/>
          </a:xfrm>
        </p:spPr>
        <p:txBody>
          <a:bodyPr/>
          <a:lstStyle>
            <a:lvl1pPr>
              <a:defRPr/>
            </a:lvl1pPr>
          </a:lstStyle>
          <a:p>
            <a:pPr lvl="0"/>
            <a:r>
              <a:rPr lang="en-US" altLang="en-US" noProof="0"/>
              <a:t>Click to edit Master title style</a:t>
            </a:r>
            <a:endParaRPr lang="en-GB" altLang="en-US" noProof="0"/>
          </a:p>
        </p:txBody>
      </p:sp>
      <p:sp>
        <p:nvSpPr>
          <p:cNvPr id="3100" name="Rectangle 28"/>
          <p:cNvSpPr>
            <a:spLocks noGrp="1" noChangeArrowheads="1"/>
          </p:cNvSpPr>
          <p:nvPr>
            <p:ph type="subTitle" idx="1"/>
          </p:nvPr>
        </p:nvSpPr>
        <p:spPr>
          <a:xfrm>
            <a:off x="1371600" y="2914650"/>
            <a:ext cx="6400800" cy="1314450"/>
          </a:xfrm>
        </p:spPr>
        <p:txBody>
          <a:bodyPr/>
          <a:lstStyle>
            <a:lvl1pPr marL="0" indent="0" algn="ctr">
              <a:buFont typeface="Century Gothic" pitchFamily="34" charset="0"/>
              <a:buNone/>
              <a:defRPr sz="2800"/>
            </a:lvl1pPr>
          </a:lstStyle>
          <a:p>
            <a:pPr lvl="0"/>
            <a:r>
              <a:rPr lang="en-US" altLang="en-US" noProof="0"/>
              <a:t>Click to edit Master subtitle style</a:t>
            </a:r>
            <a:endParaRPr lang="en-GB" altLang="en-US" noProof="0"/>
          </a:p>
        </p:txBody>
      </p:sp>
      <p:sp>
        <p:nvSpPr>
          <p:cNvPr id="3104" name="Rectangle 32"/>
          <p:cNvSpPr>
            <a:spLocks noGrp="1" noChangeArrowheads="1"/>
          </p:cNvSpPr>
          <p:nvPr>
            <p:ph type="dt" sz="half" idx="2"/>
          </p:nvPr>
        </p:nvSpPr>
        <p:spPr/>
        <p:txBody>
          <a:bodyPr/>
          <a:lstStyle>
            <a:lvl1pPr>
              <a:defRPr/>
            </a:lvl1pPr>
          </a:lstStyle>
          <a:p>
            <a:fld id="{0BC0D67A-1AA6-4BDA-BD54-8159E9CC08E9}" type="datetime1">
              <a:rPr lang="en-GB" smtClean="0"/>
              <a:t>06/02/2024</a:t>
            </a:fld>
            <a:endParaRPr lang="en-GB"/>
          </a:p>
        </p:txBody>
      </p:sp>
      <p:sp>
        <p:nvSpPr>
          <p:cNvPr id="3105" name="Rectangle 33"/>
          <p:cNvSpPr>
            <a:spLocks noGrp="1" noChangeArrowheads="1"/>
          </p:cNvSpPr>
          <p:nvPr>
            <p:ph type="ftr" sz="quarter" idx="3"/>
          </p:nvPr>
        </p:nvSpPr>
        <p:spPr/>
        <p:txBody>
          <a:bodyPr/>
          <a:lstStyle>
            <a:lvl1pPr>
              <a:defRPr/>
            </a:lvl1pPr>
          </a:lstStyle>
          <a:p>
            <a:r>
              <a:rPr lang="en-GB" dirty="0"/>
              <a:t>understandyourbible.org/practise-</a:t>
            </a:r>
            <a:r>
              <a:rPr lang="en-GB" dirty="0" err="1"/>
              <a:t>english</a:t>
            </a:r>
            <a:endParaRPr lang="en-GB" dirty="0"/>
          </a:p>
        </p:txBody>
      </p:sp>
      <p:sp>
        <p:nvSpPr>
          <p:cNvPr id="3106" name="Rectangle 34"/>
          <p:cNvSpPr>
            <a:spLocks noGrp="1" noChangeArrowheads="1"/>
          </p:cNvSpPr>
          <p:nvPr>
            <p:ph type="sldNum" sz="quarter" idx="4"/>
          </p:nvPr>
        </p:nvSpPr>
        <p:spPr>
          <a:xfrm>
            <a:off x="6553200" y="4698207"/>
            <a:ext cx="2133600" cy="288131"/>
          </a:xfrm>
        </p:spPr>
        <p:txBody>
          <a:bodyPr/>
          <a:lstStyle>
            <a:lvl1pPr>
              <a:defRPr/>
            </a:lvl1pPr>
          </a:lstStyle>
          <a:p>
            <a:fld id="{63C520B5-213A-4CB4-BF22-D563061A53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5343B783-4BC3-44B0-9867-9919D810BAB8}"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83679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F4EE5F1A-9D40-4644-A4AA-1E7D8A9DAFB7}"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023245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E922FCD6-C3A3-42FE-BD8A-45FA75705AAC}"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530999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68DA9912-0733-4253-896E-0F3D69C6071C}"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577086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fld id="{97B64ACD-A4B7-4AFD-AA26-2A13F702A71C}"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022266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fld id="{A49F2BB7-07A7-4646-8679-A8A5C3BA17B3}" type="datetime1">
              <a:rPr lang="en-GB" smtClean="0"/>
              <a:t>06/02/2024</a:t>
            </a:fld>
            <a:endParaRPr lang="en-GB"/>
          </a:p>
        </p:txBody>
      </p:sp>
      <p:sp>
        <p:nvSpPr>
          <p:cNvPr id="8" name="Footer Placeholder 7"/>
          <p:cNvSpPr>
            <a:spLocks noGrp="1"/>
          </p:cNvSpPr>
          <p:nvPr>
            <p:ph type="ftr" sz="quarter" idx="11"/>
          </p:nvPr>
        </p:nvSpPr>
        <p:spPr/>
        <p:txBody>
          <a:bodyPr/>
          <a:lstStyle>
            <a:lvl1pPr>
              <a:defRPr/>
            </a:lvl1pPr>
          </a:lstStyle>
          <a:p>
            <a:r>
              <a:rPr lang="en-GB"/>
              <a:t>understandyourbible.org/practise-english</a:t>
            </a:r>
          </a:p>
        </p:txBody>
      </p:sp>
      <p:sp>
        <p:nvSpPr>
          <p:cNvPr id="9" name="Slide Number Placeholder 8"/>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99983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fld id="{34A6854C-61D8-4A4C-9576-F8554F8B8F42}" type="datetime1">
              <a:rPr lang="en-GB" smtClean="0"/>
              <a:t>06/02/2024</a:t>
            </a:fld>
            <a:endParaRPr lang="en-GB"/>
          </a:p>
        </p:txBody>
      </p:sp>
      <p:sp>
        <p:nvSpPr>
          <p:cNvPr id="4" name="Footer Placeholder 3"/>
          <p:cNvSpPr>
            <a:spLocks noGrp="1"/>
          </p:cNvSpPr>
          <p:nvPr>
            <p:ph type="ftr" sz="quarter" idx="11"/>
          </p:nvPr>
        </p:nvSpPr>
        <p:spPr/>
        <p:txBody>
          <a:bodyPr/>
          <a:lstStyle>
            <a:lvl1pPr>
              <a:defRPr/>
            </a:lvl1pPr>
          </a:lstStyle>
          <a:p>
            <a:r>
              <a:rPr lang="en-GB"/>
              <a:t>understandyourbible.org/practise-english</a:t>
            </a:r>
          </a:p>
        </p:txBody>
      </p:sp>
      <p:sp>
        <p:nvSpPr>
          <p:cNvPr id="5" name="Slide Number Placeholder 4"/>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359119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8DD9FCEC-A69D-4497-B8CD-5CC9FFE5634D}" type="datetime1">
              <a:rPr lang="en-GB" smtClean="0"/>
              <a:t>06/02/2024</a:t>
            </a:fld>
            <a:endParaRPr lang="en-GB"/>
          </a:p>
        </p:txBody>
      </p:sp>
      <p:sp>
        <p:nvSpPr>
          <p:cNvPr id="3" name="Footer Placeholder 2"/>
          <p:cNvSpPr>
            <a:spLocks noGrp="1"/>
          </p:cNvSpPr>
          <p:nvPr>
            <p:ph type="ftr" sz="quarter" idx="11"/>
          </p:nvPr>
        </p:nvSpPr>
        <p:spPr/>
        <p:txBody>
          <a:bodyPr/>
          <a:lstStyle>
            <a:lvl1pPr>
              <a:defRPr/>
            </a:lvl1pPr>
          </a:lstStyle>
          <a:p>
            <a:r>
              <a:rPr lang="en-GB"/>
              <a:t>understandyourbible.org/practise-english</a:t>
            </a:r>
          </a:p>
        </p:txBody>
      </p:sp>
      <p:sp>
        <p:nvSpPr>
          <p:cNvPr id="4" name="Slide Number Placeholder 3"/>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186683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802631ED-8CB5-46F9-BF59-8B925322EBBD}"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085873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EE7298FC-4764-4CDB-9FFC-98CB8A9EA961}"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3518106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5400000" scaled="1"/>
        </a:gradFill>
        <a:effectLst/>
      </p:bgPr>
    </p:bg>
    <p:spTree>
      <p:nvGrpSpPr>
        <p:cNvPr id="1" name=""/>
        <p:cNvGrpSpPr/>
        <p:nvPr/>
      </p:nvGrpSpPr>
      <p:grpSpPr>
        <a:xfrm>
          <a:off x="0" y="0"/>
          <a:ext cx="0" cy="0"/>
          <a:chOff x="0" y="0"/>
          <a:chExt cx="0" cy="0"/>
        </a:xfrm>
      </p:grpSpPr>
      <p:grpSp>
        <p:nvGrpSpPr>
          <p:cNvPr id="1031" name="Group 7"/>
          <p:cNvGrpSpPr>
            <a:grpSpLocks/>
          </p:cNvGrpSpPr>
          <p:nvPr/>
        </p:nvGrpSpPr>
        <p:grpSpPr bwMode="auto">
          <a:xfrm>
            <a:off x="0" y="0"/>
            <a:ext cx="9144000" cy="5143500"/>
            <a:chOff x="0" y="0"/>
            <a:chExt cx="5760" cy="4320"/>
          </a:xfrm>
        </p:grpSpPr>
        <p:sp>
          <p:nvSpPr>
            <p:cNvPr id="1032" name="Rectangle 8"/>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3" name="Rectangle 9"/>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4" name="Rectangle 10"/>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5" name="Rectangle 11"/>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6" name="Rectangle 12"/>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7" name="Rectangle 13"/>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8" name="Rectangle 14"/>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9" name="Rectangle 15"/>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0" name="Rectangle 16"/>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1" name="Rectangle 17"/>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2" name="Rectangle 18"/>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3" name="Line 19"/>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4" name="Line 20"/>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5" name="Line 21"/>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6" name="Line 22"/>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7" name="Line 23"/>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8" name="Line 24"/>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9" name="Line 25"/>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0" name="Line 26"/>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1" name="Line 27"/>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2" name="Line 28"/>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3" name="Line 29"/>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4" name="Line 30"/>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5" name="Line 31"/>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026" name="Rectangle 2"/>
          <p:cNvSpPr>
            <a:spLocks noGrp="1" noChangeArrowheads="1"/>
          </p:cNvSpPr>
          <p:nvPr>
            <p:ph type="title"/>
          </p:nvPr>
        </p:nvSpPr>
        <p:spPr bwMode="auto">
          <a:xfrm>
            <a:off x="914400" y="205979"/>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8" name="Rectangle 4"/>
          <p:cNvSpPr>
            <a:spLocks noGrp="1" noChangeArrowheads="1"/>
          </p:cNvSpPr>
          <p:nvPr>
            <p:ph type="dt" sz="half" idx="2"/>
          </p:nvPr>
        </p:nvSpPr>
        <p:spPr bwMode="auto">
          <a:xfrm>
            <a:off x="457200" y="4698207"/>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solidFill>
                  <a:schemeClr val="bg2"/>
                </a:solidFill>
              </a:defRPr>
            </a:lvl1pPr>
          </a:lstStyle>
          <a:p>
            <a:fld id="{D4B17FD3-C206-4367-AC40-F007FB118D5B}" type="datetime1">
              <a:rPr lang="en-GB" smtClean="0"/>
              <a:t>06/02/2024</a:t>
            </a:fld>
            <a:endParaRPr lang="en-GB"/>
          </a:p>
        </p:txBody>
      </p:sp>
      <p:sp>
        <p:nvSpPr>
          <p:cNvPr id="1029" name="Rectangle 5"/>
          <p:cNvSpPr>
            <a:spLocks noGrp="1" noChangeArrowheads="1"/>
          </p:cNvSpPr>
          <p:nvPr>
            <p:ph type="ftr" sz="quarter" idx="3"/>
          </p:nvPr>
        </p:nvSpPr>
        <p:spPr bwMode="auto">
          <a:xfrm>
            <a:off x="3124200" y="4698207"/>
            <a:ext cx="2895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bg2"/>
                </a:solidFill>
              </a:defRPr>
            </a:lvl1pPr>
          </a:lstStyle>
          <a:p>
            <a:r>
              <a:rPr lang="en-GB"/>
              <a:t>understandyourbible.org/practise-english</a:t>
            </a:r>
          </a:p>
        </p:txBody>
      </p:sp>
      <p:sp>
        <p:nvSpPr>
          <p:cNvPr id="1030" name="Rectangle 6"/>
          <p:cNvSpPr>
            <a:spLocks noGrp="1" noChangeArrowheads="1"/>
          </p:cNvSpPr>
          <p:nvPr>
            <p:ph type="sldNum" sz="quarter" idx="4"/>
          </p:nvPr>
        </p:nvSpPr>
        <p:spPr bwMode="auto">
          <a:xfrm>
            <a:off x="6553200" y="4700588"/>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2"/>
                </a:solidFill>
              </a:defRPr>
            </a:lvl1pPr>
          </a:lstStyle>
          <a:p>
            <a:fld id="{63C520B5-213A-4CB4-BF22-D563061A53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p:titleStyle>
    <p:bodyStyle>
      <a:lvl1pPr marL="342900" indent="-342900" algn="l" rtl="0" eaLnBrk="1" fontAlgn="base" hangingPunct="1">
        <a:spcBef>
          <a:spcPct val="20000"/>
        </a:spcBef>
        <a:spcAft>
          <a:spcPct val="0"/>
        </a:spcAft>
        <a:buClr>
          <a:schemeClr val="tx1"/>
        </a:buClr>
        <a:buFont typeface="Century Gothic" pitchFamily="34" charset="0"/>
        <a:buChar char="□"/>
        <a:defRPr sz="32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9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Welcome to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Practise your English class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خوش آمدید به</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کلاس زبان انگلیسی خود را تمرین کنید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بەخێربێن بۆ</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پۆلی زمانی ئینگلیزی خۆت مەشق بکە</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61CD0661-2B37-84F4-D927-6B71DC2D96A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3563658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21904" y="148761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in the days of those kings the God of heaven will set up a kingdom that shall never be destroyed, nor shall the kingdom be left to another people. It shall break in pieces all these kingdoms and bring them to an end,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it shall stand forever</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در روزهای آن پادشاهان، خدای آسمانها سلطنتی را برقرار خواهد کرد که هرگز از بین نخواهد رفت. آن سلطنت به قومی دیگر واگذار نخواهد شد بلکه همۀ سلطنتها را در هم خواهد کوبید و نابود خواهد کرد، و خود تا به ابد استوار خواهد ماند،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 سەردەمی ئەم پاشایانەدا خودای ئاسمان پاشایەتییەک دادەمەزرێنێت کە هەرگیز لەناوناچێت، بۆ گەلی دیکە بەجێناهێڵدرێت، هەموو ئەو پاشایەتییانە وردوخاش دەکات و کۆتاییان پێدەهێنێت، ئەو هەتاهەتایە بە چەسپاوی دەمێنێتەوە.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323528" y="746954"/>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840465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21904" y="148761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in the days of those kings the God of heaven will set up a kingdom that shall never be destroyed, nor shall the kingdom be left to another people. It shall break in pieces all these kingdoms and bring them to an end, and it shall stand forever</a:t>
            </a:r>
            <a:r>
              <a:rPr kumimoji="0" lang="en-GB" sz="2400" b="1" i="0" u="none" strike="noStrike" kern="0" cap="none" spc="0" normalizeH="0" baseline="0" noProof="0" dirty="0">
                <a:ln>
                  <a:noFill/>
                </a:ln>
                <a:solidFill>
                  <a:srgbClr val="333333"/>
                </a:solidFill>
                <a:effectLst/>
                <a:uLnTx/>
                <a:uFillTx/>
                <a:latin typeface="Chalkboard"/>
                <a:ea typeface="+mn-ea"/>
                <a:cs typeface="+mn-cs"/>
              </a:rPr>
              <a:t>,</a:t>
            </a:r>
            <a:endParaRPr kumimoji="0" lang="en-GB" sz="18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در روزهای آن پادشاهان، خدای آسمانها سلطنتی را برقرار خواهد کرد که هرگز از بین نخواهد رفت. آن سلطنت به قومی دیگر واگذار نخواهد شد بلکه همۀ سلطنتها را در هم خواهد کوبید و نابود خواهد کرد، و خود تا به ابد استوار خواهد ماند،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 سەردەمی ئەم پاشایانەدا خودای ئاسمان پاشایەتییەک دادەمەزرێنێت کە هەرگیز لەناوناچێت، بۆ گەلی دیکە بەجێناهێڵدرێت، هەموو ئەو پاشایەتییانە وردوخاش دەکات و کۆتاییان پێدەهێنێت، ئەو هەتاهەتایە بە چەسپاوی دەمێنێتەوە.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323528" y="746954"/>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593854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331640" y="740893"/>
            <a:ext cx="673293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24 and 25</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000000"/>
                </a:solidFill>
                <a:latin typeface="Chalkboard"/>
              </a:rPr>
              <a:t>    </a:t>
            </a:r>
            <a:r>
              <a:rPr kumimoji="0" lang="en-GB" sz="2400" b="1" i="0" u="none" strike="noStrike" kern="1200" cap="none" spc="0" normalizeH="0" baseline="0" noProof="0" dirty="0">
                <a:ln>
                  <a:noFill/>
                </a:ln>
                <a:solidFill>
                  <a:srgbClr val="000000"/>
                </a:solidFill>
                <a:effectLst/>
                <a:uLnTx/>
                <a:uFillTx/>
                <a:latin typeface="Chalkboard"/>
                <a:ea typeface="+mn-ea"/>
                <a:cs typeface="+mn-cs"/>
              </a:rPr>
              <a:t>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195884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71890"/>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comes the end,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when he delivers the kingdom to God the Father after destroying every rule and every authority and power. For he must reign until he has put all his enemies under his feet.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70901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سپس پایان فرا‌‌خواهد رسید، یعنی آنگاه که پس از برانداختن هر ریاست و قدرت و نیرویی، پادشاهی را به خدای پدر سپارد.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او باید تا زمانی که پا بر همة دشمنانش بگذارد، حکم براند.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entury Gothic"/>
                <a:ea typeface="+mn-ea"/>
                <a:cs typeface="+mn-cs"/>
              </a:rPr>
              <a:t>دوای ئەمە کۆتایی دێت، کاتێک پاشایەتییەکە ڕادەستی خودای باوک دەکات، پاش ئەوەی هەموو سەرکردایەتی و دەسەڵات و هێزێکی لەناوبرد، </a:t>
            </a:r>
            <a:endParaRPr kumimoji="0" lang="en-GB" sz="2000" b="0" i="0" u="none" strike="noStrike" kern="1200" cap="none" spc="0" normalizeH="0" baseline="0" noProof="0" dirty="0">
              <a:ln>
                <a:noFill/>
              </a:ln>
              <a:solidFill>
                <a:srgbClr val="000000"/>
              </a:solidFill>
              <a:effectLst/>
              <a:uLnTx/>
              <a:uFillTx/>
              <a:latin typeface="Century Gothic"/>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دەبێ پاشایەتی بکات، هەتا هەموو دوژمنانی دەخاتە ژێر پێیەوە.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331640" y="740893"/>
            <a:ext cx="673293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24 and 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665902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71890"/>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comes the end, when he delivers the kingdom to God the Father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after destroying every rule and every authority and power. For he must reign until he has put all his enemies under his feet.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70901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سپس پایان فرا‌‌خواهد رسید، یعنی آنگاه که پس از برانداختن هر ریاست و قدرت و نیرویی، پادشاهی را به خدای پدر سپارد.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او باید تا زمانی که پا بر همة دشمنانش بگذارد، حکم براند.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entury Gothic"/>
                <a:ea typeface="+mn-ea"/>
                <a:cs typeface="+mn-cs"/>
              </a:rPr>
              <a:t>دوای ئەمە کۆتایی دێت، کاتێک پاشایەتییەکە ڕادەستی خودای باوک دەکات، پاش ئەوەی هەموو سەرکردایەتی و دەسەڵات و هێزێکی لەناوبرد، </a:t>
            </a:r>
            <a:endParaRPr kumimoji="0" lang="en-GB" sz="2000" b="0" i="0" u="none" strike="noStrike" kern="1200" cap="none" spc="0" normalizeH="0" baseline="0" noProof="0" dirty="0">
              <a:ln>
                <a:noFill/>
              </a:ln>
              <a:solidFill>
                <a:srgbClr val="000000"/>
              </a:solidFill>
              <a:effectLst/>
              <a:uLnTx/>
              <a:uFillTx/>
              <a:latin typeface="Century Gothic"/>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دەبێ پاشایەتی بکات، هەتا هەموو دوژمنانی دەخاتە ژێر پێیەوە.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331640" y="740893"/>
            <a:ext cx="673293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24 and 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14721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71890"/>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comes the end, when he delivers the kingdom to God the Father after destroying every rule and every authority and power.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For he must reign until he has put all his enemies under his feet.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70901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سپس پایان فرا‌‌خواهد رسید، یعنی آنگاه که پس از برانداختن هر ریاست و قدرت و نیرویی، پادشاهی را به خدای پدر سپارد.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او باید تا زمانی که پا بر همة دشمنانش بگذارد، حکم براند.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entury Gothic"/>
                <a:ea typeface="+mn-ea"/>
                <a:cs typeface="+mn-cs"/>
              </a:rPr>
              <a:t>دوای ئەمە کۆتایی دێت، کاتێک پاشایەتییەکە ڕادەستی خودای باوک دەکات، پاش ئەوەی هەموو سەرکردایەتی و دەسەڵات و هێزێکی لەناوبرد، </a:t>
            </a:r>
            <a:endParaRPr kumimoji="0" lang="en-GB" sz="2000" b="0" i="0" u="none" strike="noStrike" kern="1200" cap="none" spc="0" normalizeH="0" baseline="0" noProof="0" dirty="0">
              <a:ln>
                <a:noFill/>
              </a:ln>
              <a:solidFill>
                <a:srgbClr val="000000"/>
              </a:solidFill>
              <a:effectLst/>
              <a:uLnTx/>
              <a:uFillTx/>
              <a:latin typeface="Century Gothic"/>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دەبێ پاشایەتی بکات، هەتا هەموو دوژمنانی دەخاتە ژێر پێیەوە.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331640" y="740893"/>
            <a:ext cx="673293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24 and 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353114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83568" y="1571890"/>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comes the end, when he delivers the kingdom to God the Father after destroying every rule and every authority and power. For he must reign until he has put all his enemies under his feet.</a:t>
            </a:r>
            <a:endParaRPr kumimoji="0" lang="en-GB" sz="22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709017"/>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سپس پایان فرا‌‌خواهد رسید، یعنی آنگاه که پس از برانداختن هر ریاست و قدرت و نیرویی، پادشاهی را به خدای پدر سپارد.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زیرا او باید تا زمانی که پا بر همة دشمنانش بگذارد، حکم براند.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entury Gothic"/>
                <a:ea typeface="+mn-ea"/>
                <a:cs typeface="+mn-cs"/>
              </a:rPr>
              <a:t>دوای ئەمە کۆتایی دێت، کاتێک پاشایەتییەکە ڕادەستی خودای باوک دەکات، پاش ئەوەی هەموو سەرکردایەتی و دەسەڵات و هێزێکی لەناوبرد، </a:t>
            </a:r>
            <a:endParaRPr kumimoji="0" lang="en-GB" sz="2000" b="0" i="0" u="none" strike="noStrike" kern="1200" cap="none" spc="0" normalizeH="0" baseline="0" noProof="0" dirty="0">
              <a:ln>
                <a:noFill/>
              </a:ln>
              <a:solidFill>
                <a:srgbClr val="000000"/>
              </a:solidFill>
              <a:effectLst/>
              <a:uLnTx/>
              <a:uFillTx/>
              <a:latin typeface="Century Gothic"/>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چونکە دەبێ پاشایەتی بکات، هەتا هەموو دوژمنانی دەخاتە ژێر پێیەوە.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331640" y="740893"/>
            <a:ext cx="673293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 Corinthians chapter 15 verses 24 and 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١ کۆرنسۆس</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&amp; 25:15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اول قرنتیان</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30740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51396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11 verse 15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358514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499969" y="1403260"/>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the seventh angel blew his trumpet,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there were loud voices in heaven, saying, The kingdom of the world has become the kingdom of our Lord and of his Christ, and he shall reign forever and ever.</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آنگاه فرشتة هفتم شیپورش را به‌‌صدا در‌آورد؛ و ناگهان صداهایی بلند در آسمان پیچید که می‌گفت: «حکومت جهان، از آنِ خداوند ما و مسیح او شده است. و او تا ابد حکم خواهد راند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فریشتەی حەوتەمیش کەڕەناکەی لێدا و چەند دەنگێکی بەرز لە ئاسمانەوە هاتن و گوتیان: «شانشینی جیهان بووەتە شانشینی پەروەردگارمان و مەسیحەکەی ، مەسیحیش بۆ هەتاهەتایە پاشایەتی دەکات.»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51396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11 verse 15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3649752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499969" y="1403260"/>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the seventh angel blew his trumpet, and there were loud voices in heaven,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saying, The kingdom of the world has become the kingdom of our Lord and of his Christ, and he shall reign forever and ever.</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آنگاه فرشتة هفتم شیپورش را به‌‌صدا در‌آورد؛ و ناگهان صداهایی بلند در آسمان پیچید که می‌گفت: «حکومت جهان، از آنِ خداوند ما و مسیح او شده است. و او تا ابد حکم خواهد راند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فریشتەی حەوتەمیش کەڕەناکەی لێدا و چەند دەنگێکی بەرز لە ئاسمانەوە هاتن و گوتیان: «شانشینی جیهان بووەتە شانشینی پەروەردگارمان و مەسیحەکەی ، مەسیحیش بۆ هەتاهەتایە پاشایەتی دەکات.»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51396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11 verse 15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253474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practise reading important Bible verses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ما خواندن آیات مهم کتاب مقدس را تمرین خواهیم کرد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ئێمە مەشق دەکەین بە خوێندنەوەی ئایەتە گرنگەکانی کتێبی پیرۆز</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8AAAE03A-23EC-0229-B503-377601675C48}"/>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4159312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499969" y="1403260"/>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the seventh angel blew his trumpet, and there were loud voices in heaven, saying, The kingdom of the world has become the kingdom of our Lord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of his Christ, and he shall reign forever and ever.</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آنگاه فرشتة هفتم شیپورش را به‌‌صدا در‌آورد؛ و ناگهان صداهایی بلند در آسمان پیچید که می‌گفت: «حکومت جهان، از آنِ خداوند ما و مسیح او شده است. و او تا ابد حکم خواهد راند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فریشتەی حەوتەمیش کەڕەناکەی لێدا و چەند دەنگێکی بەرز لە ئاسمانەوە هاتن و گوتیان: «شانشینی جیهان بووەتە شانشینی پەروەردگارمان و مەسیحەکەی ، مەسیحیش بۆ هەتاهەتایە پاشایەتی دەکات.»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51396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11 verse 15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212707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499969" y="1403260"/>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the seventh angel blew his trumpet, and there were loud voices in heaven, saying, The kingdom of the world has become the kingdom of our Lord and of his Christ,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he shall reign forever and ever.</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فریشتەی حەوتەمیش کەڕەناکەی لێدا و چەند دەنگێکی بەرز لە ئاسمانەوە هاتن و گوتیان: «شانشینی جیهان بووەتە شانشینی پەروەردگارمان و مەسیحەکەی ، مەسیحیش بۆ هەتاهەتایە پاشایەتی دەکات.»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51396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11 verse 15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
        <p:nvSpPr>
          <p:cNvPr id="3" name="TextBox 2">
            <a:extLst>
              <a:ext uri="{FF2B5EF4-FFF2-40B4-BE49-F238E27FC236}">
                <a16:creationId xmlns:a16="http://schemas.microsoft.com/office/drawing/2014/main" id="{98961C2C-6476-BE7B-04B8-3A87E6683BD0}"/>
              </a:ext>
            </a:extLst>
          </p:cNvPr>
          <p:cNvSpPr txBox="1"/>
          <p:nvPr/>
        </p:nvSpPr>
        <p:spPr>
          <a:xfrm>
            <a:off x="588801" y="262342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آنگاه فرشتة هفتم شیپورش را به‌‌صدا در‌آورد؛ و ناگهان صداهایی بلند در آسمان پیچید که می‌گفت: «حکومت جهان، از آنِ خداوند ما و مسیح او شده است. و او تا ابد حکم خواهد راند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561346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499969" y="1403260"/>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rgbClr val="333333"/>
                </a:solidFill>
                <a:effectLst/>
                <a:uLnTx/>
                <a:uFillTx/>
                <a:latin typeface="Chalkboard"/>
                <a:ea typeface="+mn-ea"/>
                <a:cs typeface="+mn-cs"/>
              </a:rPr>
              <a:t>Then the seventh angel blew his trumpet, and there were loud voices in heaven, saying, The kingdom of the world has become the kingdom of our Lord and of his Christ, and he shall reign forever and ever.</a:t>
            </a:r>
            <a:endParaRPr kumimoji="0" lang="en-GB" sz="22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801" y="2623420"/>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آنگاه فرشتة هفتم شیپورش را به‌‌صدا در‌آورد؛ و ناگهان صداهایی بلند در آسمان پیچید که می‌گفت: «حکومت جهان، از آنِ خداوند ما و مسیح او شده است. و او تا ابد حکم خواهد راند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فریشتەی حەوتەمیش کەڕەناکەی لێدا و چەند دەنگێکی بەرز لە ئاسمانەوە هاتن و گوتیان: «شانشینی جیهان بووەتە شانشینی پەروەردگارمان و مەسیحەکەی ، مەسیحیش بۆ هەتاهەتایە پاشایەتی دەکات.»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86493" y="734620"/>
            <a:ext cx="6513963"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Revelation chapter 11 verse 15</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15:11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مکاشفه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436398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917776" y="1203598"/>
            <a:ext cx="763284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a:t>
            </a:r>
            <a:r>
              <a:rPr lang="en-GB" dirty="0">
                <a:solidFill>
                  <a:srgbClr val="000000"/>
                </a:solidFill>
                <a:latin typeface="Chalkboard"/>
              </a:rPr>
              <a:t>how Jesus will rule the world when he comes</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گویند وقتی عیسی بیاید چگونه بر جهان حکومت خواهد کرد</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fa-IR" dirty="0">
                <a:solidFill>
                  <a:srgbClr val="000000"/>
                </a:solidFill>
                <a:latin typeface="Chalkboard"/>
              </a:rPr>
              <a:t>ئەو ئایەتانەی کە پێمان دەڵێن عیسا چۆن فەرمانڕەوایی جیهان دەکات کاتێک دێت</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303537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59569" y="725494"/>
            <a:ext cx="3888757"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Isaiah chapter 11 verse 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000000"/>
                </a:solidFill>
                <a:latin typeface="Chalkboard"/>
              </a:rPr>
              <a:t>         3</a:t>
            </a:r>
            <a:r>
              <a:rPr kumimoji="0" lang="en-GB" sz="2400" b="1" i="0" u="none" strike="noStrike" kern="1200" cap="none" spc="0" normalizeH="0" baseline="0" noProof="0" dirty="0">
                <a:ln>
                  <a:noFill/>
                </a:ln>
                <a:solidFill>
                  <a:srgbClr val="000000"/>
                </a:solidFill>
                <a:effectLst/>
                <a:uLnTx/>
                <a:uFillTx/>
                <a:latin typeface="Chalkboard"/>
                <a:ea typeface="+mn-ea"/>
                <a:cs typeface="+mn-cs"/>
              </a:rPr>
              <a:t>:11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ئیشایا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اشعیا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9823851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62975" y="1570288"/>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And his delight shall be in the fear of the Lord.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He shall not judge by what his eyes see, or decide disputes by what his ears hear,</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406" y="2726349"/>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 لذت او در ترس خداوند خواهد بود. بر حسب آنچه به چشم بیند، داوری نخواهد کرد و بر وفق آنچه به گوش شنود، حکم نخواهد داد؛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بە لەخواترسی شادمان دەبێت. بەگوێرەی بینینی چاوی خۆی دادوەری ناکات، بەگوێرەی بیستنی گوێی خۆی بڕیار نادات،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59569" y="725494"/>
            <a:ext cx="3888757"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Isaiah chapter 11 verse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ئیشایا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اشعیا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0809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62975" y="1570288"/>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And his delight shall be in the fear of the Lord. He shall not judge by what his eyes see,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or decide disputes by what his ears hear,</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406" y="2726349"/>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 لذت او در ترس خداوند خواهد بود. بر حسب آنچه به چشم بیند، داوری نخواهد کرد و بر وفق آنچه به گوش شنود، حکم نخواهد داد؛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بە لەخواترسی شادمان دەبێت. بەگوێرەی بینینی چاوی خۆی دادوەری ناکات، بەگوێرەی بیستنی گوێی خۆی بڕیار نادات،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59569" y="725494"/>
            <a:ext cx="3888757"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Isaiah chapter 11 verse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ئیشایا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اشعیا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7674284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62975" y="1570288"/>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And his delight shall be in the fear of the Lord. He shall not judge by what his eyes see, or decide disputes by what his ears hear,</a:t>
            </a:r>
            <a:endParaRPr kumimoji="0" lang="en-GB" sz="24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8406" y="2726349"/>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 لذت او در ترس خداوند خواهد بود. بر حسب آنچه به چشم بیند، داوری نخواهد کرد و بر وفق آنچه به گوش شنود، حکم نخواهد داد؛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62709" y="3659989"/>
            <a:ext cx="7699820"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بە لەخواترسی شادمان دەبێت. بەگوێرەی بینینی چاوی خۆی دادوەری ناکات، بەگوێرەی بیستنی گوێی خۆی بڕیار نادات،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59569" y="725494"/>
            <a:ext cx="3888757"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Isaiah chapter 11 verse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ئیشایا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اشعیا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169474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59569" y="725494"/>
            <a:ext cx="3888757"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Isaiah chapter 11 verse 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ئیشایا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اشعیا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193967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88406" y="1414073"/>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but with righteousness he shall judge the poor,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decide with equity for the meek of the earth; and he shall strike the earth with the rod of his mouth, and with the breath of his lips he shall kill the wicked.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7375" y="2942504"/>
            <a:ext cx="806489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بلکه بینوایان را به عدالت داوری خواهد کرد، و برای ستمدیدگان زمین به انصاف حکم خواهد داد. جهان را به عصای دهانش خواهد زد، و شریران را به نَفَس لبهایش خواهد کشت.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5517" y="3734311"/>
            <a:ext cx="7699820"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بەڵکو بە ڕاستودروستی دادوەری بۆ هەژاران دەکات و بە ڕاستی بڕیار بۆ نەدارانی جیهان دەدات. بە داردەستی دەمی لە زەوی دەدات، بە بای لێوەکانی بەدکاران دەکوژێت.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59569" y="725494"/>
            <a:ext cx="3888757"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Isaiah chapter 11 verse 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ئیشایا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اشعیا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264413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755577" y="935720"/>
            <a:ext cx="7931224"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look at groups of verses that show the Bible message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ما به گروه‌هایی از آیات که پیام کتاب مقدس را نشان می‌دهند نگاه خواهیم کرد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a:ln>
                  <a:noFill/>
                </a:ln>
                <a:solidFill>
                  <a:srgbClr val="000000"/>
                </a:solidFill>
                <a:effectLst/>
                <a:uLnTx/>
                <a:uFillTx/>
                <a:latin typeface="Chalkboard"/>
                <a:ea typeface="+mn-ea"/>
                <a:cs typeface="+mn-cs"/>
              </a:rPr>
              <a:t>سەیری کۆمەڵێک ئایەت دەکەین کە پەیامی کتێبی پیرۆز نیشان دەدەن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extBox 9">
            <a:extLst>
              <a:ext uri="{FF2B5EF4-FFF2-40B4-BE49-F238E27FC236}">
                <a16:creationId xmlns:a16="http://schemas.microsoft.com/office/drawing/2014/main" id="{4891033A-2368-C9F7-FB32-BA64AE86463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066891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88406" y="1414073"/>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but with righteousness he shall judge the poor, and decide with equity for the meek of the earth;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he shall strike the earth with the rod of his mouth, and with the breath of his lips he shall kill the wicked.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7375" y="2942504"/>
            <a:ext cx="806489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بلکه بینوایان را به عدالت داوری خواهد کرد، و برای ستمدیدگان زمین به انصاف حکم خواهد داد. جهان را به عصای دهانش خواهد زد، و شریران را به نَفَس لبهایش خواهد کشت.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5517" y="3734311"/>
            <a:ext cx="7699820"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بەڵکو بە ڕاستودروستی دادوەری بۆ هەژاران دەکات و بە ڕاستی بڕیار بۆ نەدارانی جیهان دەدات. بە داردەستی دەمی لە زەوی دەدات، بە بای لێوەکانی بەدکاران دەکوژێت.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59569" y="725494"/>
            <a:ext cx="3888757"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Isaiah chapter 11 verse 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ئیشایا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اشعیا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2766840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88406" y="1414073"/>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but with righteousness he shall judge the poor, and decide with equity for the meek of the earth; and he shall strike the earth with the rod of his mouth,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with the breath of his lips he shall kill the wicked.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7375" y="2942504"/>
            <a:ext cx="806489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بلکه بینوایان را به عدالت داوری خواهد کرد، و برای ستمدیدگان زمین به انصاف حکم خواهد داد. جهان را به عصای دهانش خواهد زد، و شریران را به نَفَس لبهایش خواهد کشت.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5517" y="3734311"/>
            <a:ext cx="7699820"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بەڵکو بە ڕاستودروستی دادوەری بۆ هەژاران دەکات و بە ڕاستی بڕیار بۆ نەدارانی جیهان دەدات. بە داردەستی دەمی لە زەوی دەدات، بە بای لێوەکانی بەدکاران دەکوژێت.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59569" y="725494"/>
            <a:ext cx="3888757"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Isaiah chapter 11 verse 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ئیشایا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اشعیا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9240245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88406" y="1414073"/>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but with righteousness he shall judge the poor, and decide with equity for the meek of the earth; and he shall strike the earth with the rod of his mouth, and with the breath of his lips he shall kill the wicked.</a:t>
            </a:r>
            <a:endParaRPr kumimoji="0" lang="en-GB" sz="24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87375" y="2942504"/>
            <a:ext cx="8064896"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بلکه بینوایان را به عدالت داوری خواهد کرد، و برای ستمدیدگان زمین به انصاف حکم خواهد داد. جهان را به عصای دهانش خواهد زد، و شریران را به نَفَس لبهایش خواهد کشت.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35517" y="3734311"/>
            <a:ext cx="7699820"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بەڵکو بە ڕاستودروستی دادوەری بۆ هەژاران دەکات و بە ڕاستی بڕیار بۆ نەدارانی جیهان دەدات. بە داردەستی دەمی لە زەوی دەدات، بە بای لێوەکانی بەدکاران دەکوژێت.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59569" y="725494"/>
            <a:ext cx="3888757"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Isaiah chapter 11 verse 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ئیشایا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4:11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اشعیا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2723370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23728" y="266870"/>
            <a:ext cx="377154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میکاه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0851905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023816"/>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He shall judge between many peoples,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shall decide for strong nations far away; and they shall beat their swords into </a:t>
            </a:r>
            <a:r>
              <a:rPr kumimoji="0" lang="en-GB" sz="2200" b="1" i="0" u="none" strike="noStrike" kern="0" cap="none" spc="0" normalizeH="0" baseline="0" noProof="0" dirty="0" err="1">
                <a:ln>
                  <a:noFill/>
                </a:ln>
                <a:solidFill>
                  <a:schemeClr val="bg1">
                    <a:lumMod val="85000"/>
                  </a:schemeClr>
                </a:solidFill>
                <a:effectLst/>
                <a:uLnTx/>
                <a:uFillTx/>
                <a:latin typeface="Chalkboard"/>
                <a:ea typeface="+mn-ea"/>
                <a:cs typeface="+mn-cs"/>
              </a:rPr>
              <a:t>plowshares</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 and their spears into pruning hooks; nation shall not lift up sword against nation, neither shall they learn war anymore</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p:txBody>
      </p:sp>
      <p:sp>
        <p:nvSpPr>
          <p:cNvPr id="8" name="TextBox 7">
            <a:extLst>
              <a:ext uri="{FF2B5EF4-FFF2-40B4-BE49-F238E27FC236}">
                <a16:creationId xmlns:a16="http://schemas.microsoft.com/office/drawing/2014/main" id="{ECB07EB3-B65B-F2E8-110C-59160EFCA58A}"/>
              </a:ext>
            </a:extLst>
          </p:cNvPr>
          <p:cNvSpPr txBox="1"/>
          <p:nvPr/>
        </p:nvSpPr>
        <p:spPr>
          <a:xfrm>
            <a:off x="426368" y="2466221"/>
            <a:ext cx="8291264"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او میان ملتهای بسیار داوری خواهد کرد و منازعات قومهای نیرومند را تا دوردستها فیصل خواهد داد؛ ایشان شمشیرهای خود را برای ساختن گاوآهن خواهند شکست، و نیزه‌های خویش را برای تهیۀ ابزار باغبانی؛ دیگر قومی بر قوم دیگر شمشیر نخواهد کشید، و جنگاوری را دیگر نخواهند آموخت.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5457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لەنێو چەندین گەل دادوەری دەکات، ناوبژی بۆ نەتەوە بەهێز و دوورەکان دەکات، شمشێرەکانیان دەکوتنەوە و دەیکەنە گاسن، ڕمەکانیشیان دەکەنە داس. هیچ نەتەوەیەک شمشێر لە نەتەوەیەکی دیکە هەڵناکێشێت، چیتر فێری جەنگ نابن.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23728" y="266870"/>
            <a:ext cx="377154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میکاه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247643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023816"/>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He shall judge between many peoples, and shall decide for strong nations far away;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they shall beat their swords into </a:t>
            </a:r>
            <a:r>
              <a:rPr kumimoji="0" lang="en-GB" sz="2200" b="1" i="0" u="none" strike="noStrike" kern="0" cap="none" spc="0" normalizeH="0" baseline="0" noProof="0" dirty="0" err="1">
                <a:ln>
                  <a:noFill/>
                </a:ln>
                <a:solidFill>
                  <a:schemeClr val="bg1">
                    <a:lumMod val="85000"/>
                  </a:schemeClr>
                </a:solidFill>
                <a:effectLst/>
                <a:uLnTx/>
                <a:uFillTx/>
                <a:latin typeface="Chalkboard"/>
                <a:ea typeface="+mn-ea"/>
                <a:cs typeface="+mn-cs"/>
              </a:rPr>
              <a:t>plowshares</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 and their spears into pruning hooks; nation shall not lift up sword against nation, neither shall they learn war anymore</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p:txBody>
      </p:sp>
      <p:sp>
        <p:nvSpPr>
          <p:cNvPr id="8" name="TextBox 7">
            <a:extLst>
              <a:ext uri="{FF2B5EF4-FFF2-40B4-BE49-F238E27FC236}">
                <a16:creationId xmlns:a16="http://schemas.microsoft.com/office/drawing/2014/main" id="{ECB07EB3-B65B-F2E8-110C-59160EFCA58A}"/>
              </a:ext>
            </a:extLst>
          </p:cNvPr>
          <p:cNvSpPr txBox="1"/>
          <p:nvPr/>
        </p:nvSpPr>
        <p:spPr>
          <a:xfrm>
            <a:off x="426368" y="2466221"/>
            <a:ext cx="8291264"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او میان ملتهای بسیار داوری خواهد کرد و منازعات قومهای نیرومند را تا دوردستها فیصل خواهد داد؛ ایشان شمشیرهای خود را برای ساختن گاوآهن خواهند شکست، و نیزه‌های خویش را برای تهیۀ ابزار باغبانی؛ دیگر قومی بر قوم دیگر شمشیر نخواهد کشید، و جنگاوری را دیگر نخواهند آموخت.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5457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لەنێو چەندین گەل دادوەری دەکات، ناوبژی بۆ نەتەوە بەهێز و دوورەکان دەکات، شمشێرەکانیان دەکوتنەوە و دەیکەنە گاسن، ڕمەکانیشیان دەکەنە داس. هیچ نەتەوەیەک شمشێر لە نەتەوەیەکی دیکە هەڵناکێشێت، چیتر فێری جەنگ نابن.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23728" y="266870"/>
            <a:ext cx="377154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میکاه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0001790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023816"/>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He shall judge between many peoples, and shall decide for strong nations far away; and they shall beat their swords into </a:t>
            </a:r>
            <a:r>
              <a:rPr kumimoji="0" lang="en-GB" sz="2200" b="1" i="0" u="none" strike="noStrike" kern="0" cap="none" spc="0" normalizeH="0" baseline="0" noProof="0" dirty="0" err="1">
                <a:ln>
                  <a:noFill/>
                </a:ln>
                <a:solidFill>
                  <a:srgbClr val="333333"/>
                </a:solidFill>
                <a:effectLst/>
                <a:uLnTx/>
                <a:uFillTx/>
                <a:latin typeface="Chalkboard"/>
                <a:ea typeface="+mn-ea"/>
                <a:cs typeface="+mn-cs"/>
              </a:rPr>
              <a:t>plowshares</a:t>
            </a:r>
            <a:r>
              <a:rPr kumimoji="0" lang="en-GB" sz="2200" b="1" i="0" u="none" strike="noStrike" kern="0" cap="none" spc="0" normalizeH="0" baseline="0" noProof="0" dirty="0">
                <a:ln>
                  <a:noFill/>
                </a:ln>
                <a:solidFill>
                  <a:srgbClr val="333333"/>
                </a:solidFill>
                <a:effectLst/>
                <a:uLnTx/>
                <a:uFillTx/>
                <a:latin typeface="Chalkboard"/>
                <a:ea typeface="+mn-ea"/>
                <a:cs typeface="+mn-cs"/>
              </a:rPr>
              <a:t>,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their spears into pruning hooks; nation shall not lift up sword against nation, neither shall they learn war anymore</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p:txBody>
      </p:sp>
      <p:sp>
        <p:nvSpPr>
          <p:cNvPr id="8" name="TextBox 7">
            <a:extLst>
              <a:ext uri="{FF2B5EF4-FFF2-40B4-BE49-F238E27FC236}">
                <a16:creationId xmlns:a16="http://schemas.microsoft.com/office/drawing/2014/main" id="{ECB07EB3-B65B-F2E8-110C-59160EFCA58A}"/>
              </a:ext>
            </a:extLst>
          </p:cNvPr>
          <p:cNvSpPr txBox="1"/>
          <p:nvPr/>
        </p:nvSpPr>
        <p:spPr>
          <a:xfrm>
            <a:off x="426368" y="2466221"/>
            <a:ext cx="8291264"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او میان ملتهای بسیار داوری خواهد کرد و منازعات قومهای نیرومند را تا دوردستها فیصل خواهد داد؛ ایشان شمشیرهای خود را برای ساختن گاوآهن خواهند شکست، و نیزه‌های خویش را برای تهیۀ ابزار باغبانی؛ دیگر قومی بر قوم دیگر شمشیر نخواهد کشید، و جنگاوری را دیگر نخواهند آموخت.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5457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لەنێو چەندین گەل دادوەری دەکات، ناوبژی بۆ نەتەوە بەهێز و دوورەکان دەکات، شمشێرەکانیان دەکوتنەوە و دەیکەنە گاسن، ڕمەکانیشیان دەکەنە داس. هیچ نەتەوەیەک شمشێر لە نەتەوەیەکی دیکە هەڵناکێشێت، چیتر فێری جەنگ نابن.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23728" y="266870"/>
            <a:ext cx="377154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میکاه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4151820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023816"/>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He shall judge between many peoples, and shall decide for strong nations far away; and they shall beat their swords into </a:t>
            </a:r>
            <a:r>
              <a:rPr kumimoji="0" lang="en-GB" sz="2200" b="1" i="0" u="none" strike="noStrike" kern="0" cap="none" spc="0" normalizeH="0" baseline="0" noProof="0" dirty="0" err="1">
                <a:ln>
                  <a:noFill/>
                </a:ln>
                <a:solidFill>
                  <a:srgbClr val="333333"/>
                </a:solidFill>
                <a:effectLst/>
                <a:uLnTx/>
                <a:uFillTx/>
                <a:latin typeface="Chalkboard"/>
                <a:ea typeface="+mn-ea"/>
                <a:cs typeface="+mn-cs"/>
              </a:rPr>
              <a:t>plowshares</a:t>
            </a:r>
            <a:r>
              <a:rPr kumimoji="0" lang="en-GB" sz="2200" b="1" i="0" u="none" strike="noStrike" kern="0" cap="none" spc="0" normalizeH="0" baseline="0" noProof="0" dirty="0">
                <a:ln>
                  <a:noFill/>
                </a:ln>
                <a:solidFill>
                  <a:srgbClr val="333333"/>
                </a:solidFill>
                <a:effectLst/>
                <a:uLnTx/>
                <a:uFillTx/>
                <a:latin typeface="Chalkboard"/>
                <a:ea typeface="+mn-ea"/>
                <a:cs typeface="+mn-cs"/>
              </a:rPr>
              <a:t>, and their spears into pruning hooks;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nation shall not lift up sword against nation, neither shall they learn war anymore</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p:txBody>
      </p:sp>
      <p:sp>
        <p:nvSpPr>
          <p:cNvPr id="8" name="TextBox 7">
            <a:extLst>
              <a:ext uri="{FF2B5EF4-FFF2-40B4-BE49-F238E27FC236}">
                <a16:creationId xmlns:a16="http://schemas.microsoft.com/office/drawing/2014/main" id="{ECB07EB3-B65B-F2E8-110C-59160EFCA58A}"/>
              </a:ext>
            </a:extLst>
          </p:cNvPr>
          <p:cNvSpPr txBox="1"/>
          <p:nvPr/>
        </p:nvSpPr>
        <p:spPr>
          <a:xfrm>
            <a:off x="426368" y="2466221"/>
            <a:ext cx="8291264"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او میان ملتهای بسیار داوری خواهد کرد و منازعات قومهای نیرومند را تا دوردستها فیصل خواهد داد؛ ایشان شمشیرهای خود را برای ساختن گاوآهن خواهند شکست، و نیزه‌های خویش را برای تهیۀ ابزار باغبانی؛ دیگر قومی بر قوم دیگر شمشیر نخواهد کشید، و جنگاوری را دیگر نخواهند آموخت.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5457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لەنێو چەندین گەل دادوەری دەکات، ناوبژی بۆ نەتەوە بەهێز و دوورەکان دەکات، شمشێرەکانیان دەکوتنەوە و دەیکەنە گاسن، ڕمەکانیشیان دەکەنە داس. هیچ نەتەوەیەک شمشێر لە نەتەوەیەکی دیکە هەڵناکێشێت، چیتر فێری جەنگ نابن.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23728" y="266870"/>
            <a:ext cx="377154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میکاه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1699060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023816"/>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He shall judge between many peoples, and shall decide for strong nations far away; and they shall beat their swords into </a:t>
            </a:r>
            <a:r>
              <a:rPr kumimoji="0" lang="en-GB" sz="2200" b="1" i="0" u="none" strike="noStrike" kern="0" cap="none" spc="0" normalizeH="0" baseline="0" noProof="0" dirty="0" err="1">
                <a:ln>
                  <a:noFill/>
                </a:ln>
                <a:solidFill>
                  <a:srgbClr val="333333"/>
                </a:solidFill>
                <a:effectLst/>
                <a:uLnTx/>
                <a:uFillTx/>
                <a:latin typeface="Chalkboard"/>
                <a:ea typeface="+mn-ea"/>
                <a:cs typeface="+mn-cs"/>
              </a:rPr>
              <a:t>plowshares</a:t>
            </a:r>
            <a:r>
              <a:rPr kumimoji="0" lang="en-GB" sz="2200" b="1" i="0" u="none" strike="noStrike" kern="0" cap="none" spc="0" normalizeH="0" baseline="0" noProof="0" dirty="0">
                <a:ln>
                  <a:noFill/>
                </a:ln>
                <a:solidFill>
                  <a:srgbClr val="333333"/>
                </a:solidFill>
                <a:effectLst/>
                <a:uLnTx/>
                <a:uFillTx/>
                <a:latin typeface="Chalkboard"/>
                <a:ea typeface="+mn-ea"/>
                <a:cs typeface="+mn-cs"/>
              </a:rPr>
              <a:t>, and their spears into pruning hooks; nation shall not lift up sword against nation,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neither shall they learn war anymore</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p:txBody>
      </p:sp>
      <p:sp>
        <p:nvSpPr>
          <p:cNvPr id="8" name="TextBox 7">
            <a:extLst>
              <a:ext uri="{FF2B5EF4-FFF2-40B4-BE49-F238E27FC236}">
                <a16:creationId xmlns:a16="http://schemas.microsoft.com/office/drawing/2014/main" id="{ECB07EB3-B65B-F2E8-110C-59160EFCA58A}"/>
              </a:ext>
            </a:extLst>
          </p:cNvPr>
          <p:cNvSpPr txBox="1"/>
          <p:nvPr/>
        </p:nvSpPr>
        <p:spPr>
          <a:xfrm>
            <a:off x="426368" y="2466221"/>
            <a:ext cx="8291264"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او میان ملتهای بسیار داوری خواهد کرد و منازعات قومهای نیرومند را تا دوردستها فیصل خواهد داد؛ ایشان شمشیرهای خود را برای ساختن گاوآهن خواهند شکست، و نیزه‌های خویش را برای تهیۀ ابزار باغبانی؛ دیگر قومی بر قوم دیگر شمشیر نخواهد کشید، و جنگاوری را دیگر نخواهند آموخت.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5457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لەنێو چەندین گەل دادوەری دەکات، ناوبژی بۆ نەتەوە بەهێز و دوورەکان دەکات، شمشێرەکانیان دەکوتنەوە و دەیکەنە گاسن، ڕمەکانیشیان دەکەنە داس. هیچ نەتەوەیەک شمشێر لە نەتەوەیەکی دیکە هەڵناکێشێت، چیتر فێری جەنگ نابن.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23728" y="266870"/>
            <a:ext cx="377154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میکاه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8978033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023816"/>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He shall judge between many peoples, and shall decide for strong nations far away; and they shall beat their swords into </a:t>
            </a:r>
            <a:r>
              <a:rPr kumimoji="0" lang="en-GB" sz="2200" b="1" i="0" u="none" strike="noStrike" kern="0" cap="none" spc="0" normalizeH="0" baseline="0" noProof="0" dirty="0" err="1">
                <a:ln>
                  <a:noFill/>
                </a:ln>
                <a:solidFill>
                  <a:srgbClr val="333333"/>
                </a:solidFill>
                <a:effectLst/>
                <a:uLnTx/>
                <a:uFillTx/>
                <a:latin typeface="Chalkboard"/>
                <a:ea typeface="+mn-ea"/>
                <a:cs typeface="+mn-cs"/>
              </a:rPr>
              <a:t>plowshares</a:t>
            </a:r>
            <a:r>
              <a:rPr kumimoji="0" lang="en-GB" sz="2200" b="1" i="0" u="none" strike="noStrike" kern="0" cap="none" spc="0" normalizeH="0" baseline="0" noProof="0" dirty="0">
                <a:ln>
                  <a:noFill/>
                </a:ln>
                <a:solidFill>
                  <a:srgbClr val="333333"/>
                </a:solidFill>
                <a:effectLst/>
                <a:uLnTx/>
                <a:uFillTx/>
                <a:latin typeface="Chalkboard"/>
                <a:ea typeface="+mn-ea"/>
                <a:cs typeface="+mn-cs"/>
              </a:rPr>
              <a:t>, and their spears into pruning hooks; nation shall not lift up sword against nation, neither shall they learn war anymore</a:t>
            </a:r>
            <a:r>
              <a:rPr kumimoji="0" lang="en-GB" sz="2400" b="1" i="0" u="none" strike="noStrike" kern="0" cap="none" spc="0" normalizeH="0" baseline="0" noProof="0" dirty="0">
                <a:ln>
                  <a:noFill/>
                </a:ln>
                <a:solidFill>
                  <a:srgbClr val="333333"/>
                </a:solidFill>
                <a:effectLst/>
                <a:uLnTx/>
                <a:uFillTx/>
                <a:latin typeface="Chalkboard"/>
                <a:ea typeface="+mn-ea"/>
                <a:cs typeface="+mn-cs"/>
              </a:rPr>
              <a:t>;</a:t>
            </a:r>
            <a:endParaRPr kumimoji="0" lang="en-GB" sz="24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p:txBody>
      </p:sp>
      <p:sp>
        <p:nvSpPr>
          <p:cNvPr id="8" name="TextBox 7">
            <a:extLst>
              <a:ext uri="{FF2B5EF4-FFF2-40B4-BE49-F238E27FC236}">
                <a16:creationId xmlns:a16="http://schemas.microsoft.com/office/drawing/2014/main" id="{ECB07EB3-B65B-F2E8-110C-59160EFCA58A}"/>
              </a:ext>
            </a:extLst>
          </p:cNvPr>
          <p:cNvSpPr txBox="1"/>
          <p:nvPr/>
        </p:nvSpPr>
        <p:spPr>
          <a:xfrm>
            <a:off x="426368" y="2466221"/>
            <a:ext cx="8291264"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او میان ملتهای بسیار داوری خواهد کرد و منازعات قومهای نیرومند را تا دوردستها فیصل خواهد داد؛ ایشان شمشیرهای خود را برای ساختن گاوآهن خواهند شکست، و نیزه‌های خویش را برای تهیۀ ابزار باغبانی؛ دیگر قومی بر قوم دیگر شمشیر نخواهد کشید، و جنگاوری را دیگر نخواهند آموخت.</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5457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لەنێو چەندین گەل دادوەری دەکات، ناوبژی بۆ نەتەوە بەهێز و دوورەکان دەکات، شمشێرەکانیان دەکوتنەوە و دەیکەنە گاسن، ڕمەکانیشیان دەکەنە داس. هیچ نەتەوەیەک شمشێر لە نەتەوەیەکی دیکە هەڵناکێشێت، چیتر فێری جەنگ نابن.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23728" y="266870"/>
            <a:ext cx="377154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میکاه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231969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733982" y="1705485"/>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start with a prayer</a:t>
            </a:r>
          </a:p>
          <a:p>
            <a:pPr lvl="0" algn="r"/>
            <a:r>
              <a:rPr lang="fa-IR" sz="4000" dirty="0">
                <a:solidFill>
                  <a:srgbClr val="000000"/>
                </a:solidFill>
                <a:latin typeface="Chalkboard"/>
              </a:rPr>
              <a:t>با دعا شروع می کنیم</a:t>
            </a:r>
            <a:endParaRPr lang="en-GB" sz="4000" dirty="0">
              <a:solidFill>
                <a:srgbClr val="000000"/>
              </a:solidFill>
              <a:latin typeface="Chalkboard"/>
            </a:endParaRPr>
          </a:p>
          <a:p>
            <a:pPr lvl="0" algn="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دەست پێدەکەین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80C3C83B-0A44-6387-DAB2-19FBAD8F2A07}"/>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1" name="TextBox 10">
            <a:extLst>
              <a:ext uri="{FF2B5EF4-FFF2-40B4-BE49-F238E27FC236}">
                <a16:creationId xmlns:a16="http://schemas.microsoft.com/office/drawing/2014/main" id="{776CB1FC-F016-FF0F-DC3E-A4891D2E7643}"/>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6751147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23728" y="266870"/>
            <a:ext cx="373326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Isaiah chapter 9 verse 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7:9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ئیشایا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اشعیا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9609814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023816"/>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Of the increase of his government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of peace there will be no end, on the throne of David and over his kingdom, to establish it and to uphold it with justice and with righteousness from this time forth and forevermore. The zeal of the Lord of hosts will do this.</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p:txBody>
      </p:sp>
      <p:sp>
        <p:nvSpPr>
          <p:cNvPr id="8" name="TextBox 7">
            <a:extLst>
              <a:ext uri="{FF2B5EF4-FFF2-40B4-BE49-F238E27FC236}">
                <a16:creationId xmlns:a16="http://schemas.microsoft.com/office/drawing/2014/main" id="{ECB07EB3-B65B-F2E8-110C-59160EFCA58A}"/>
              </a:ext>
            </a:extLst>
          </p:cNvPr>
          <p:cNvSpPr txBox="1"/>
          <p:nvPr/>
        </p:nvSpPr>
        <p:spPr>
          <a:xfrm>
            <a:off x="426368" y="2466221"/>
            <a:ext cx="8291264"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افزونی فرمانروایی و صلح او را پایانی نخواهد بود، و او بر تخت داوود و بر قلمرو او حکمرانی خواهد کرد، و آن را به انصاف و عدالت، از حال تا به ابد، استوار خواهد ساخت و پایدار نگاه خواهد داشت. غیرت خداوند لشکرها این را به انجام خواهد رسانید.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5457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گەشەسەندنی سەرۆکایەتی و ئاشتییەکەی بێ کۆتایی دەبێت. لەسەر تەختی داود و بەسەر شانشینەکەی پاشایەتی دەکات بۆ چەسپاندنی و بەهێزکردنی، بە دادپەروەری و بە ڕاستودروستی لە ئێستاوە و هەتاهەتایە. دڵگەرمی یەزدانی سوپاسالار ئەمە دەکات.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23728" y="266870"/>
            <a:ext cx="373326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Isaiah chapter 9 verse 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7:9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ئیشایا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اشعیا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7495410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023816"/>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Of the increase of his government and of peace there will be no end,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on the throne of David and over his kingdom, to establish it and to uphold it with justice and with righteousness from this time forth and forevermore. The zeal of the Lord of hosts will do this.</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p:txBody>
      </p:sp>
      <p:sp>
        <p:nvSpPr>
          <p:cNvPr id="8" name="TextBox 7">
            <a:extLst>
              <a:ext uri="{FF2B5EF4-FFF2-40B4-BE49-F238E27FC236}">
                <a16:creationId xmlns:a16="http://schemas.microsoft.com/office/drawing/2014/main" id="{ECB07EB3-B65B-F2E8-110C-59160EFCA58A}"/>
              </a:ext>
            </a:extLst>
          </p:cNvPr>
          <p:cNvSpPr txBox="1"/>
          <p:nvPr/>
        </p:nvSpPr>
        <p:spPr>
          <a:xfrm>
            <a:off x="426368" y="2466221"/>
            <a:ext cx="8291264"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افزونی فرمانروایی و صلح او را پایانی نخواهد بود، و او بر تخت داوود و بر قلمرو او حکمرانی خواهد کرد، و آن را به انصاف و عدالت، از حال تا به ابد، استوار خواهد ساخت و پایدار نگاه خواهد داشت. غیرت خداوند لشکرها این را به انجام خواهد رسانید.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5457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گەشەسەندنی سەرۆکایەتی و ئاشتییەکەی بێ کۆتایی دەبێت. لەسەر تەختی داود و بەسەر شانشینەکەی پاشایەتی دەکات بۆ چەسپاندنی و بەهێزکردنی، بە دادپەروەری و بە ڕاستودروستی لە ئێستاوە و هەتاهەتایە. دڵگەرمی یەزدانی سوپاسالار ئەمە دەکات.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23728" y="266870"/>
            <a:ext cx="373326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Isaiah chapter 9 verse 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7:9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ئیشایا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اشعیا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8629149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023816"/>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Of the increase of his government and of peace there will be no end, on the throne of David and over his kingdom,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to establish it and to uphold it with justice and with righteousness from this time forth and forevermore. The zeal of the Lord of hosts will do this.</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p:txBody>
      </p:sp>
      <p:sp>
        <p:nvSpPr>
          <p:cNvPr id="8" name="TextBox 7">
            <a:extLst>
              <a:ext uri="{FF2B5EF4-FFF2-40B4-BE49-F238E27FC236}">
                <a16:creationId xmlns:a16="http://schemas.microsoft.com/office/drawing/2014/main" id="{ECB07EB3-B65B-F2E8-110C-59160EFCA58A}"/>
              </a:ext>
            </a:extLst>
          </p:cNvPr>
          <p:cNvSpPr txBox="1"/>
          <p:nvPr/>
        </p:nvSpPr>
        <p:spPr>
          <a:xfrm>
            <a:off x="426368" y="2466221"/>
            <a:ext cx="8291264"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افزونی فرمانروایی و صلح او را پایانی نخواهد بود، و او بر تخت داوود و بر قلمرو او حکمرانی خواهد کرد، و آن را به انصاف و عدالت، از حال تا به ابد، استوار خواهد ساخت و پایدار نگاه خواهد داشت. غیرت خداوند لشکرها این را به انجام خواهد رسانید.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5457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گەشەسەندنی سەرۆکایەتی و ئاشتییەکەی بێ کۆتایی دەبێت. لەسەر تەختی داود و بەسەر شانشینەکەی پاشایەتی دەکات بۆ چەسپاندنی و بەهێزکردنی، بە دادپەروەری و بە ڕاستودروستی لە ئێستاوە و هەتاهەتایە. دڵگەرمی یەزدانی سوپاسالار ئەمە دەکات.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23728" y="266870"/>
            <a:ext cx="373326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Isaiah chapter 9 verse 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7:9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ئیشایا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اشعیا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6347487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023816"/>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Of the increase of his government and of peace there will be no end, on the throne of David and over his kingdom, to establish it and to uphold it </a:t>
            </a:r>
            <a:r>
              <a:rPr kumimoji="0" lang="en-GB" sz="2200" b="1" i="0" u="none" strike="noStrike" kern="0" cap="none" spc="0" normalizeH="0" baseline="0" noProof="0" dirty="0">
                <a:ln>
                  <a:noFill/>
                </a:ln>
                <a:solidFill>
                  <a:schemeClr val="bg1">
                    <a:lumMod val="75000"/>
                  </a:schemeClr>
                </a:solidFill>
                <a:effectLst/>
                <a:uLnTx/>
                <a:uFillTx/>
                <a:latin typeface="Chalkboard"/>
                <a:ea typeface="+mn-ea"/>
                <a:cs typeface="+mn-cs"/>
              </a:rPr>
              <a:t>with justice and with righteousness from this time forth and forevermore. The zeal of the Lord of hosts will do this.</a:t>
            </a:r>
            <a:endParaRPr kumimoji="0" lang="en-GB" sz="2400" b="1" i="0" u="none" strike="noStrike" kern="0" cap="none" spc="0" normalizeH="0" baseline="0" noProof="0" dirty="0">
              <a:ln>
                <a:noFill/>
              </a:ln>
              <a:solidFill>
                <a:schemeClr val="bg1">
                  <a:lumMod val="7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p:txBody>
      </p:sp>
      <p:sp>
        <p:nvSpPr>
          <p:cNvPr id="8" name="TextBox 7">
            <a:extLst>
              <a:ext uri="{FF2B5EF4-FFF2-40B4-BE49-F238E27FC236}">
                <a16:creationId xmlns:a16="http://schemas.microsoft.com/office/drawing/2014/main" id="{ECB07EB3-B65B-F2E8-110C-59160EFCA58A}"/>
              </a:ext>
            </a:extLst>
          </p:cNvPr>
          <p:cNvSpPr txBox="1"/>
          <p:nvPr/>
        </p:nvSpPr>
        <p:spPr>
          <a:xfrm>
            <a:off x="426368" y="2466221"/>
            <a:ext cx="8291264"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افزونی فرمانروایی و صلح او را پایانی نخواهد بود، و او بر تخت داوود و بر قلمرو او حکمرانی خواهد کرد، و آن را به انصاف و عدالت، از حال تا به ابد، استوار خواهد ساخت و پایدار نگاه خواهد داشت. غیرت خداوند لشکرها این را به انجام خواهد رسانید.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5457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گەشەسەندنی سەرۆکایەتی و ئاشتییەکەی بێ کۆتایی دەبێت. لەسەر تەختی داود و بەسەر شانشینەکەی پاشایەتی دەکات بۆ چەسپاندنی و بەهێزکردنی، بە دادپەروەری و بە ڕاستودروستی لە ئێستاوە و هەتاهەتایە. دڵگەرمی یەزدانی سوپاسالار ئەمە دەکات.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23728" y="266870"/>
            <a:ext cx="373326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Isaiah chapter 9 verse 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7:9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ئیشایا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اشعیا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7453549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023816"/>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Of the increase of his government and of peace there will be no end, on the throne of David and over his kingdom, to establish it and to uphold it with justice and with righteousness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from this time forth and forevermore. The zeal of the Lord of hosts will do this.</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p:txBody>
      </p:sp>
      <p:sp>
        <p:nvSpPr>
          <p:cNvPr id="8" name="TextBox 7">
            <a:extLst>
              <a:ext uri="{FF2B5EF4-FFF2-40B4-BE49-F238E27FC236}">
                <a16:creationId xmlns:a16="http://schemas.microsoft.com/office/drawing/2014/main" id="{ECB07EB3-B65B-F2E8-110C-59160EFCA58A}"/>
              </a:ext>
            </a:extLst>
          </p:cNvPr>
          <p:cNvSpPr txBox="1"/>
          <p:nvPr/>
        </p:nvSpPr>
        <p:spPr>
          <a:xfrm>
            <a:off x="426368" y="2466221"/>
            <a:ext cx="8291264"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افزونی فرمانروایی و صلح او را پایانی نخواهد بود، و او بر تخت داوود و بر قلمرو او حکمرانی خواهد کرد، و آن را به انصاف و عدالت، از حال تا به ابد، استوار خواهد ساخت و پایدار نگاه خواهد داشت. غیرت خداوند لشکرها این را به انجام خواهد رسانید.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5457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گەشەسەندنی سەرۆکایەتی و ئاشتییەکەی بێ کۆتایی دەبێت. لەسەر تەختی داود و بەسەر شانشینەکەی پاشایەتی دەکات بۆ چەسپاندنی و بەهێزکردنی، بە دادپەروەری و بە ڕاستودروستی لە ئێستاوە و هەتاهەتایە. دڵگەرمی یەزدانی سوپاسالار ئەمە دەکات.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23728" y="266870"/>
            <a:ext cx="373326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Isaiah chapter 9 verse 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7:9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ئیشایا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اشعیا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4469102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023816"/>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Of the increase of his government and of peace there will be no end, on the throne of David and over his kingdom, to establish it and to uphold it with justice and with righteousness from this time forth and forevermore.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The zeal of the Lord of hosts will do this.</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p:txBody>
      </p:sp>
      <p:sp>
        <p:nvSpPr>
          <p:cNvPr id="8" name="TextBox 7">
            <a:extLst>
              <a:ext uri="{FF2B5EF4-FFF2-40B4-BE49-F238E27FC236}">
                <a16:creationId xmlns:a16="http://schemas.microsoft.com/office/drawing/2014/main" id="{ECB07EB3-B65B-F2E8-110C-59160EFCA58A}"/>
              </a:ext>
            </a:extLst>
          </p:cNvPr>
          <p:cNvSpPr txBox="1"/>
          <p:nvPr/>
        </p:nvSpPr>
        <p:spPr>
          <a:xfrm>
            <a:off x="426368" y="2466221"/>
            <a:ext cx="8291264"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افزونی فرمانروایی و صلح او را پایانی نخواهد بود، و او بر تخت داوود و بر قلمرو او حکمرانی خواهد کرد، و آن را به انصاف و عدالت، از حال تا به ابد، استوار خواهد ساخت و پایدار نگاه خواهد داشت. غیرت خداوند لشکرها این را به انجام خواهد رسانید.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5457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گەشەسەندنی سەرۆکایەتی و ئاشتییەکەی بێ کۆتایی دەبێت. لەسەر تەختی داود و بەسەر شانشینەکەی پاشایەتی دەکات بۆ چەسپاندنی و بەهێزکردنی، بە دادپەروەری و بە ڕاستودروستی لە ئێستاوە و هەتاهەتایە. دڵگەرمی یەزدانی سوپاسالار ئەمە دەکات.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23728" y="266870"/>
            <a:ext cx="373326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Isaiah chapter 9 verse 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7:9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ئیشایا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اشعیا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278816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11560" y="1023816"/>
            <a:ext cx="8186831"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Of the increase of his government and of peace there will be no end, on the throne of David and over his kingdom, to establish it and to uphold it with justice and with righteousness from this time forth and forevermore. The zeal of the Lord of hosts will do this.</a:t>
            </a:r>
            <a:endParaRPr kumimoji="0" lang="en-GB" sz="24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0" cap="none" spc="0" normalizeH="0" baseline="0" noProof="0" dirty="0">
              <a:ln>
                <a:noFill/>
              </a:ln>
              <a:solidFill>
                <a:srgbClr val="000000"/>
              </a:solidFill>
              <a:effectLst/>
              <a:uLnTx/>
              <a:uFillTx/>
              <a:latin typeface="Chalkboard"/>
              <a:ea typeface="+mj-ea"/>
              <a:cs typeface="+mj-cs"/>
            </a:endParaRPr>
          </a:p>
        </p:txBody>
      </p:sp>
      <p:sp>
        <p:nvSpPr>
          <p:cNvPr id="8" name="TextBox 7">
            <a:extLst>
              <a:ext uri="{FF2B5EF4-FFF2-40B4-BE49-F238E27FC236}">
                <a16:creationId xmlns:a16="http://schemas.microsoft.com/office/drawing/2014/main" id="{ECB07EB3-B65B-F2E8-110C-59160EFCA58A}"/>
              </a:ext>
            </a:extLst>
          </p:cNvPr>
          <p:cNvSpPr txBox="1"/>
          <p:nvPr/>
        </p:nvSpPr>
        <p:spPr>
          <a:xfrm>
            <a:off x="426368" y="2466221"/>
            <a:ext cx="8291264"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افزونی فرمانروایی و صلح او را پایانی نخواهد بود، و او بر تخت داوود و بر قلمرو او حکمرانی خواهد کرد، و آن را به انصاف و عدالت، از حال تا به ابد، استوار خواهد ساخت و پایدار نگاه خواهد داشت. غیرت خداوند لشکرها این را به انجام خواهد رسانید.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5457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گەشەسەندنی سەرۆکایەتی و ئاشتییەکەی بێ کۆتایی دەبێت. لەسەر تەختی داود و بەسەر شانشینەکەی پاشایەتی دەکات بۆ چەسپاندنی و بەهێزکردنی، بە دادپەروەری و بە ڕاستودروستی لە ئێستاوە و هەتاهەتایە. دڵگەرمی یەزدانی سوپاسالار ئەمە دەکات.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2123728" y="266870"/>
            <a:ext cx="373326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Isaiah chapter 9 verse 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7:9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ئیشایا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7:9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اشعیا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3843877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917776" y="1203598"/>
            <a:ext cx="763284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that Jerusalem will be the future world capital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 که اورشلیم پایتخت آینده جهان خواهد بود</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پێمان دەڵێن قودس دەبێتە پایتەختی داهاتووی جیهانی</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20806411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259632" y="750596"/>
            <a:ext cx="5196551"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3 verse 17</a:t>
            </a:r>
            <a:endParaRPr lang="en-GB" sz="2400" b="1" dirty="0">
              <a:solidFill>
                <a:srgbClr val="000000"/>
              </a:solidFill>
              <a:latin typeface="Chalkboard"/>
            </a:endParaRPr>
          </a:p>
          <a:p>
            <a:pPr lvl="0">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17:3 </a:t>
            </a:r>
            <a:r>
              <a:rPr lang="fa-IR" sz="2400" b="1" dirty="0">
                <a:solidFill>
                  <a:srgbClr val="000000"/>
                </a:solidFill>
                <a:latin typeface="Chalkboard"/>
              </a:rPr>
              <a:t>یه‌رمیا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ارمیا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219107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917776" y="1203598"/>
            <a:ext cx="763284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that Jesus will come again and rule the world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 عیسی دوباره خواهد آمد تا بر جهان حکومت کند</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پێمان دەڵێن عیسا دووبارە دێتەوە و فەرمانڕەوایی جیهان دەکات</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7035054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16244" y="1432847"/>
            <a:ext cx="8210009"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At that time Jerusalem shall be called the throne of the Lord,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all nations shall gather to it, to the presence of the Lord in Jerusalem, and they shall no more stubbornly follow their own evil heart.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485448"/>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در آن ایام اورشلیم ’تخت پادشاهی یهوه‘ خوانده خواهد شد، و تمامی قومها به جهت بزرگداشت نام یهوه در اورشلیم گرد خواهند آمد و دیگر سرسختانه از دلِ شریرِ خود پیروی نخواهند کرد.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562246"/>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لەو کاتەدا بە ئۆرشەلیم دەڵێن، ”تەختی یەزدان“ و هەموو نەتەوەکان لە ئۆرشەلیم کۆدەبنەوە بۆ ئەوەی ڕێز لە ناوی یەزدان بگرن. ئیتر بەدوای کەللەڕەقییە خراپەکەیان ناکەون.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259632" y="750596"/>
            <a:ext cx="5196551"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3 verse 17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یه‌رمیا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ارمیا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2959483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16244" y="1432847"/>
            <a:ext cx="8210009"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At that time Jerusalem shall be called the throne of the Lord, and all nations shall gather to it,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to the presence of the Lord in Jerusalem, and they shall no more stubbornly follow their own evil heart.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485448"/>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در آن ایام اورشلیم ’تخت پادشاهی یهوه‘ خوانده خواهد شد، و تمامی قومها به جهت بزرگداشت نام یهوه در اورشلیم گرد خواهند آمد و دیگر سرسختانه از دلِ شریرِ خود پیروی نخواهند کرد.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562246"/>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لەو کاتەدا بە ئۆرشەلیم دەڵێن، ”تەختی یەزدان“ و هەموو نەتەوەکان لە ئۆرشەلیم کۆدەبنەوە بۆ ئەوەی ڕێز لە ناوی یەزدان بگرن. ئیتر بەدوای کەللەڕەقییە خراپەکەیان ناکەون.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259632" y="750596"/>
            <a:ext cx="5196551"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3 verse 17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یه‌رمیا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ارمیا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561147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16244" y="1432847"/>
            <a:ext cx="8210009"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At that time Jerusalem shall be called the throne of the Lord, and all nations shall gather to it, to the presence of the Lord in Jerusalem, </a:t>
            </a:r>
            <a:r>
              <a:rPr kumimoji="0" lang="en-GB" sz="2200" b="1" i="0" u="none" strike="noStrike" kern="0" cap="none" spc="0" normalizeH="0" baseline="0" noProof="0" dirty="0">
                <a:ln>
                  <a:noFill/>
                </a:ln>
                <a:solidFill>
                  <a:schemeClr val="bg1">
                    <a:lumMod val="85000"/>
                  </a:schemeClr>
                </a:solidFill>
                <a:effectLst/>
                <a:uLnTx/>
                <a:uFillTx/>
                <a:latin typeface="Chalkboard"/>
                <a:ea typeface="+mn-ea"/>
                <a:cs typeface="+mn-cs"/>
              </a:rPr>
              <a:t>and they shall no more stubbornly follow their own evil heart.</a:t>
            </a:r>
            <a:endParaRPr kumimoji="0" lang="en-GB" sz="22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485448"/>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در آن ایام اورشلیم ’تخت پادشاهی یهوه‘ خوانده خواهد شد، و تمامی قومها به جهت بزرگداشت نام یهوه در اورشلیم گرد خواهند آمد و دیگر سرسختانه از دلِ شریرِ خود پیروی نخواهند کرد.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562246"/>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لەو کاتەدا بە ئۆرشەلیم دەڵێن، ”تەختی یەزدان“ و هەموو نەتەوەکان لە ئۆرشەلیم کۆدەبنەوە بۆ ئەوەی ڕێز لە ناوی یەزدان بگرن. ئیتر بەدوای کەللەڕەقییە خراپەکەیان ناکەون.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259632" y="750596"/>
            <a:ext cx="5196551"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3 verse 17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یه‌رمیا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ارمیا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4672888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16244" y="1432847"/>
            <a:ext cx="8210009"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200" b="1" i="0" u="none" strike="noStrike" kern="0" cap="none" spc="0" normalizeH="0" baseline="0" noProof="0" dirty="0">
                <a:ln>
                  <a:noFill/>
                </a:ln>
                <a:solidFill>
                  <a:srgbClr val="333333"/>
                </a:solidFill>
                <a:effectLst/>
                <a:uLnTx/>
                <a:uFillTx/>
                <a:latin typeface="Chalkboard"/>
                <a:ea typeface="+mn-ea"/>
                <a:cs typeface="+mn-cs"/>
              </a:rPr>
              <a:t>At that time Jerusalem shall be called the throne of the Lord, and all nations shall gather to it, to the presence of the Lord in Jerusalem, and they shall no more stubbornly follow their own evil heart.</a:t>
            </a:r>
            <a:endParaRPr kumimoji="0" lang="en-GB" sz="22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485448"/>
            <a:ext cx="8064896"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زیرا در آن ایام اورشلیم ’تخت پادشاهی یهوه‘ خوانده خواهد شد، و تمامی قومها به جهت بزرگداشت نام یهوه در اورشلیم گرد خواهند آمد و دیگر سرسختانه از دلِ شریرِ خود پیروی نخواهند کرد.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562246"/>
            <a:ext cx="7699820"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لەو کاتەدا بە ئۆرشەلیم دەڵێن، ”تەختی یەزدان“ و هەموو نەتەوەکان لە ئۆرشەلیم کۆدەبنەوە بۆ ئەوەی ڕێز لە ناوی یەزدان بگرن. ئیتر بەدوای کەللەڕەقییە خراپەکەیان ناکەون.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259632" y="750596"/>
            <a:ext cx="5196551"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Jeremiah chapter 3 verse 17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17:3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یه‌رمیا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17:3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ارمیا</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1419947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259632" y="750596"/>
            <a:ext cx="482311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میکاه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6990010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16244" y="1432847"/>
            <a:ext cx="8210009"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 and many nations shall come, and say: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Come, let us go up to the mountain of the Lord, to the house of the God of Jacob, that he may teach us his ways and that we may walk in his paths. For out of Zion shall go forth the law, and the word of the Lord from Jerusalem.</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143" y="271322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قومهای بسیار آمده، خواهند گفت: «بیایید تا به کوه خداوند برویم و به خانۀ خدای یعقوب برآییم، تا راههای خویش را به ما تعلیم دهد و در طریقهای وی گام برداریم.» زیرا شریعت از صَهیون صادر خواهد شد، کلام خداوند از اورشلیم.</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7444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زۆرێک لە نەتەوەکان بەڕێ دەکەون و دەڵێن: «وەرن با بەرەو کێوی یەزدان سەربکەوین، بۆ ماڵەکەی خودای یاقوب. فێری ڕێگاکانی خۆیمان دەکات، بۆ ئەوەی بە ڕێچکەی ئەودا بڕۆین.» فێرکردن لە سییۆنەوە دەردەچێت، پەیامی یەزدانیش لە ئۆرشەلیمەوە.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259632" y="750596"/>
            <a:ext cx="482311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میکاه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2521820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16244" y="1432847"/>
            <a:ext cx="8210009"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 and many nations shall come, and say: Come, let us go up to the mountain of the Lord,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to the house of the God of Jacob, that he may teach us his ways and that we may walk in his paths. For out of Zion shall go forth the law, and the word of the Lord from Jerusalem.</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143" y="271322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قومهای بسیار آمده، خواهند گفت: «بیایید تا به کوه خداوند برویم و به خانۀ خدای یعقوب برآییم، تا راههای خویش را به ما تعلیم دهد و در طریقهای وی گام برداریم.» زیرا شریعت از صَهیون صادر خواهد شد، کلام خداوند از اورشلیم.</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7444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زۆرێک لە نەتەوەکان بەڕێ دەکەون و دەڵێن: «وەرن با بەرەو کێوی یەزدان سەربکەوین، بۆ ماڵەکەی خودای یاقوب. فێری ڕێگاکانی خۆیمان دەکات، بۆ ئەوەی بە ڕێچکەی ئەودا بڕۆین.» فێرکردن لە سییۆنەوە دەردەچێت، پەیامی یەزدانیش لە ئۆرشەلیمەوە.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259632" y="750596"/>
            <a:ext cx="482311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میکاه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2428792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16244" y="1432847"/>
            <a:ext cx="8210009"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 and many nations shall come, and say: Come, let us go up to the mountain of the Lord, to the house of the God of Jacob,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that he may teach us his ways and that we may walk in his paths. For out of Zion shall go forth the law, and the word of the Lord from Jerusalem.</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143" y="271322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قومهای بسیار آمده، خواهند گفت: «بیایید تا به کوه خداوند برویم و به خانۀ خدای یعقوب برآییم، تا راههای خویش را به ما تعلیم دهد و در طریقهای وی گام برداریم.» زیرا شریعت از صَهیون صادر خواهد شد، کلام خداوند از اورشلیم.</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7444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زۆرێک لە نەتەوەکان بەڕێ دەکەون و دەڵێن: «وەرن با بەرەو کێوی یەزدان سەربکەوین، بۆ ماڵەکەی خودای یاقوب. فێری ڕێگاکانی خۆیمان دەکات، بۆ ئەوەی بە ڕێچکەی ئەودا بڕۆین.» فێرکردن لە سییۆنەوە دەردەچێت، پەیامی یەزدانیش لە ئۆرشەلیمەوە.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259632" y="750596"/>
            <a:ext cx="482311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میکاه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0691649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16244" y="1432847"/>
            <a:ext cx="8210009"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 and many nations shall come, and say: Come, let us go up to the mountain of the Lord, to the house of the God of Jacob, that he may teach us his ways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that we may walk in his paths. For out of Zion shall go forth the law, and the word of the Lord from Jerusalem.</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143" y="271322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قومهای بسیار آمده، خواهند گفت: «بیایید تا به کوه خداوند برویم و به خانۀ خدای یعقوب برآییم، تا راههای خویش را به ما تعلیم دهد و در طریقهای وی گام برداریم.» زیرا شریعت از صَهیون صادر خواهد شد، کلام خداوند از اورشلیم.</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7444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زۆرێک لە نەتەوەکان بەڕێ دەکەون و دەڵێن: «وەرن با بەرەو کێوی یەزدان سەربکەوین، بۆ ماڵەکەی خودای یاقوب. فێری ڕێگاکانی خۆیمان دەکات، بۆ ئەوەی بە ڕێچکەی ئەودا بڕۆین.» فێرکردن لە سییۆنەوە دەردەچێت، پەیامی یەزدانیش لە ئۆرشەلیمەوە.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259632" y="750596"/>
            <a:ext cx="482311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میکاه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2644290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16244" y="1432847"/>
            <a:ext cx="8210009"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 and many nations shall come, and say: Come, let us go up to the mountain of the Lord, to the house of the God of Jacob, that he may teach us his ways and that we may walk in his paths.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For out of Zion shall go forth the law, and the word of the Lord from Jerusalem.</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143" y="271322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قومهای بسیار آمده، خواهند گفت: «بیایید تا به کوه خداوند برویم و به خانۀ خدای یعقوب برآییم، تا راههای خویش را به ما تعلیم دهد و در طریقهای وی گام برداریم.» زیرا شریعت از صَهیون صادر خواهد شد، کلام خداوند از اورشلیم.</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7444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زۆرێک لە نەتەوەکان بەڕێ دەکەون و دەڵێن: «وەرن با بەرەو کێوی یەزدان سەربکەوین، بۆ ماڵەکەی خودای یاقوب. فێری ڕێگاکانی خۆیمان دەکات، بۆ ئەوەی بە ڕێچکەی ئەودا بڕۆین.» فێرکردن لە سییۆنەوە دەردەچێت، پەیامی یەزدانیش لە ئۆرشەلیمەوە.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259632" y="750596"/>
            <a:ext cx="482311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میکاه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778762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323528" y="746954"/>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850255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16244" y="1432847"/>
            <a:ext cx="8210009"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 and many nations shall come, and say: Come, let us go up to the mountain of the Lord, to the house of the God of Jacob, that he may teach us his ways and that we may walk in his paths. For out of Zion shall go forth the law,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and the word of the Lord from Jerusalem.</a:t>
            </a:r>
            <a:endParaRPr kumimoji="0" lang="en-GB" sz="20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143" y="271322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قومهای بسیار آمده، خواهند گفت: «بیایید تا به کوه خداوند برویم و به خانۀ خدای یعقوب برآییم، تا راههای خویش را به ما تعلیم دهد و در طریقهای وی گام برداریم.» زیرا شریعت از صَهیون صادر خواهد شد، کلام خداوند از اورشلیم.</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7444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زۆرێک لە نەتەوەکان بەڕێ دەکەون و دەڵێن: «وەرن با بەرەو کێوی یەزدان سەربکەوین، بۆ ماڵەکەی خودای یاقوب. فێری ڕێگاکانی خۆیمان دەکات، بۆ ئەوەی بە ڕێچکەی ئەودا بڕۆین.» فێرکردن لە سییۆنەوە دەردەچێت، پەیامی یەزدانیش لە ئۆرشەلیمەوە.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259632" y="750596"/>
            <a:ext cx="482311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میکاه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5865917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16244" y="1432847"/>
            <a:ext cx="8210009"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000" b="1" i="0" u="none" strike="noStrike" kern="0" cap="none" spc="0" normalizeH="0" baseline="0" noProof="0" dirty="0">
                <a:ln>
                  <a:noFill/>
                </a:ln>
                <a:solidFill>
                  <a:srgbClr val="333333"/>
                </a:solidFill>
                <a:effectLst/>
                <a:uLnTx/>
                <a:uFillTx/>
                <a:latin typeface="Chalkboard"/>
                <a:ea typeface="+mn-ea"/>
                <a:cs typeface="+mn-cs"/>
              </a:rPr>
              <a:t> and many nations shall come, and say: Come, let us go up to the mountain of the Lord, to the house of the God of Jacob, that he may teach us his ways and that we may walk in his paths. For out of Zion shall go forth the law, and the word of the Lord from Jerusalem.</a:t>
            </a:r>
            <a:endParaRPr kumimoji="0" lang="en-GB" sz="20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143" y="271322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و قومهای بسیار آمده، خواهند گفت: «بیایید تا به کوه خداوند برویم و به خانۀ خدای یعقوب برآییم، تا راههای خویش را به ما تعلیم دهد و در طریقهای وی گام برداریم.» زیرا شریعت از صَهیون صادر خواهد شد، کلام خداوند از اورشلیم.</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86980" y="3674449"/>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زۆرێک لە نەتەوەکان بەڕێ دەکەون و دەڵێن: «وەرن با بەرەو کێوی یەزدان سەربکەوین، بۆ ماڵەکەی خودای یاقوب. فێری ڕێگاکانی خۆیمان دەکات، بۆ ئەوەی بە ڕێچکەی ئەودا بڕۆین.» فێرکردن لە سییۆنەوە دەردەچێت، پەیامی یەزدانیش لە ئۆرشەلیمەوە.</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1259632" y="750596"/>
            <a:ext cx="482311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Micah chapter 4 verse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میخا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میکاه</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0966536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58114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Psalm 48 verses 1 and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2&amp;1:4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زەبوورەکان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2&amp;1:4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مزامیر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0314853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465473" y="1469051"/>
            <a:ext cx="83762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Great is the Lord and greatly to be praised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in the city of our God! His holy mountain, beautiful in elevation, is the joy of all the earth, Mount Zion, in the far north, the city of the great King.</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143" y="271322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خداوند، بزرگ است و بسیار درخورِ ستایش؛ در شهر خدای ما، در کوه مقدس خویش.</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کوه صَهیون، زیبا در بلندایش، شادمانی تمامی جهان است. همچون بلندترین ارتفاعات صفون است، آن شهر پادشاهِ بزرگ!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674449"/>
            <a:ext cx="7787208"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یەزدان مەزنە و شایانی هەموو ستایشێکە، لە شاری خودامان، لە کێوی پیرۆزی خۆی.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کێوی سییۆن جوانە لە بەرزاییدا، خۆشی هەموو زەوییە، وەک لووتکەی شاخی چافۆن ، شاری پاشای گەورەیە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58114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Psalm 48 verses 1 and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2&amp;1:4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زەبوورەکان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2&amp;1:4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مزامیر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6268566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465473" y="1469051"/>
            <a:ext cx="83762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Great is the Lord and greatly to be praised in the city of our God! His holy mountain,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beautiful in elevation, is the joy of all the earth, Mount Zion, in the far north, the city of the great King.</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143" y="271322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خداوند، بزرگ است و بسیار درخورِ ستایش؛ در شهر خدای ما، در کوه مقدس خویش.</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کوه صَهیون، زیبا در بلندایش، شادمانی تمامی جهان است. همچون بلندترین ارتفاعات صفون است، آن شهر پادشاهِ بزرگ!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674449"/>
            <a:ext cx="7787208"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یەزدان مەزنە و شایانی هەموو ستایشێکە، لە شاری خودامان، لە کێوی پیرۆزی خۆی.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کێوی سییۆن جوانە لە بەرزاییدا، خۆشی هەموو زەوییە، وەک لووتکەی شاخی چافۆن ، شاری پاشای گەورەیە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58114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Psalm 48 verses 1 and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2&amp;1:4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زەبوورەکان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2&amp;1:4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مزامیر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42777692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465473" y="1469051"/>
            <a:ext cx="83762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Great is the Lord and greatly to be praised in the city of our God! His holy mountain, beautiful in elevation, is the joy of all the earth,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Mount Zion, in the far north, the city of the great King.</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143" y="271322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خداوند، بزرگ است و بسیار درخورِ ستایش؛ در شهر خدای ما، در کوه مقدس خویش.</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کوه صَهیون، زیبا در بلندایش، شادمانی تمامی جهان است. همچون بلندترین ارتفاعات صفون است، آن شهر پادشاهِ بزرگ!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674449"/>
            <a:ext cx="7787208"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یەزدان مەزنە و شایانی هەموو ستایشێکە، لە شاری خودامان، لە کێوی پیرۆزی خۆی.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کێوی سییۆن جوانە لە بەرزاییدا، خۆشی هەموو زەوییە، وەک لووتکەی شاخی چافۆن ، شاری پاشای گەورەیە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58114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Psalm 48 verses 1 and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2&amp;1:4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زەبوورەکان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2&amp;1:4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مزامیر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2837730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465473" y="1469051"/>
            <a:ext cx="83762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Great is the Lord and greatly to be praised in the city of our God! His holy mountain, beautiful in elevation, is the joy of all the earth, Mount Zion, in the far north, the city of the great King.</a:t>
            </a:r>
            <a:endParaRPr kumimoji="0" lang="en-GB" sz="24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143" y="2713229"/>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خداوند، بزرگ است و بسیار درخورِ ستایش؛ در شهر خدای ما، در کوه مقدس خویش.</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کوه صَهیون، زیبا در بلندایش، شادمانی تمامی جهان است. همچون بلندترین ارتفاعات صفون است، آن شهر پادشاهِ بزرگ!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674449"/>
            <a:ext cx="7787208"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یەزدان مەزنە و شایانی هەموو ستایشێکە، لە شاری خودامان، لە کێوی پیرۆزی خۆی.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کێوی سییۆن جوانە لە بەرزاییدا، خۆشی هەموو زەوییە، وەک لووتکەی شاخی چافۆن ، شاری پاشای گەورەیە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58114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Psalm 48 verses 1 and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2&amp;1:4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زەبوورەکان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2&amp;1:4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مزامیر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190310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917776" y="1203598"/>
            <a:ext cx="763284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that believers in Jesus will reign with him</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 گوید که ایمانداران به عیسی با او سلطنت خواهند کردئەو ئایەتانەی ئەو ئایەتانەی کە پێمان دەڵێن باوەڕداران بە عیسا لەگەڵیدا پاشایەتی دەکەن</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250842996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58114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7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18:7</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9378019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499969" y="1724886"/>
            <a:ext cx="83762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But the saints of the Most High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shall receive the kingdom and possess the kingdom forever, forever and ever.</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143" y="2713229"/>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اما مقدسینِ آن متعال پادشاهی را خواهند گرفت، و آن را تا ابدالاباد در تصرف خواهند داشت.“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674449"/>
            <a:ext cx="7787208"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بەڵام گەلی پیرۆزی خودای هەرەبەرز پاشایەتییەکە بەدەستدەهێنن و بۆ هەتاهەتایە خاوەنداریێتی دەکەن. بەڵێ، بۆ هەتاهەتایە.“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58114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7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18:7</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916192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21904" y="148761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in the days of those kings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the God of heaven will set up a kingdom that shall never be destroyed, nor shall the kingdom be left to another people. It shall break in pieces all these kingdoms and bring them to an end, and it shall stand forever</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در روزهای آن پادشاهان، خدای آسمانها سلطنتی را برقرار خواهد کرد که هرگز از بین نخواهد رفت. آن سلطنت به قومی دیگر واگذار نخواهد شد بلکه همۀ سلطنتها را در هم خواهد کوبید و نابود خواهد کرد، و خود تا به ابد استوار خواهد ماند،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 سەردەمی ئەم پاشایانەدا خودای ئاسمان پاشایەتییەک دادەمەزرێنێت کە هەرگیز لەناوناچێت، بۆ گەلی دیکە بەجێناهێڵدرێت، هەموو ئەو پاشایەتییانە وردوخاش دەکات و کۆتاییان پێدەهێنێت، ئەو هەتاهەتایە بە چەسپاوی دەمێنێتەوە.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323528" y="746954"/>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4491540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499969" y="1724886"/>
            <a:ext cx="83762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But the saints of the Most High shall receive the kingdom and possess the kingdom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forever, forever and ever.</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143" y="2713229"/>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اما مقدسینِ آن متعال پادشاهی را خواهند گرفت، و آن را تا ابدالاباد در تصرف خواهند داشت.“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674449"/>
            <a:ext cx="7787208"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بەڵام گەلی پیرۆزی خودای هەرەبەرز پاشایەتییەکە بەدەستدەهێنن و بۆ هەتاهەتایە خاوەنداریێتی دەکەن. بەڵێ، بۆ هەتاهەتایە.“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58114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7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18:7</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6668775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499969" y="1724886"/>
            <a:ext cx="837623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But the saints of the Most High shall receive the kingdom and possess the kingdom forever, forever and ever.</a:t>
            </a:r>
            <a:endParaRPr kumimoji="0" lang="en-GB" sz="24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143" y="2713229"/>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اما مقدسینِ آن متعال پادشاهی را خواهند گرفت، و آن را تا ابدالاباد در تصرف خواهند داشت.“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674449"/>
            <a:ext cx="7787208"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بەڵام گەلی پیرۆزی خودای هەرەبەرز پاشایەتییەکە بەدەستدەهێنن و بۆ هەتاهەتایە خاوەنداریێتی دەکەن. بەڵێ، بۆ هەتاهەتایە.“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581140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7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18:7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18:7</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5361434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 Timothy chapter 2 verse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12:2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٢ تیمۆساوس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12:2</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دوم تیموتایوس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6767621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899591" y="1724886"/>
            <a:ext cx="7550497"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if we endure, we will also reign with him; </a:t>
            </a:r>
            <a:r>
              <a:rPr kumimoji="0" lang="en-GB" sz="2400" b="1" i="0" u="none" strike="noStrike" kern="0" cap="none" spc="0" normalizeH="0" baseline="0" noProof="0" dirty="0">
                <a:ln>
                  <a:noFill/>
                </a:ln>
                <a:solidFill>
                  <a:schemeClr val="bg1">
                    <a:lumMod val="75000"/>
                  </a:schemeClr>
                </a:solidFill>
                <a:effectLst/>
                <a:uLnTx/>
                <a:uFillTx/>
                <a:latin typeface="Chalkboard"/>
                <a:ea typeface="+mn-ea"/>
                <a:cs typeface="+mn-cs"/>
              </a:rPr>
              <a:t>if we deny him, he also will deny us;</a:t>
            </a:r>
            <a:endParaRPr kumimoji="0" lang="en-GB" sz="2400" b="1" i="0" u="none" strike="noStrike" kern="0" cap="none" spc="0" normalizeH="0" baseline="0" noProof="0" dirty="0">
              <a:ln>
                <a:noFill/>
              </a:ln>
              <a:solidFill>
                <a:schemeClr val="bg1">
                  <a:lumMod val="7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143" y="2713229"/>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گر تحمل کنیم، با او سلطنت هم خواهیم کرد. اگر انکارش کنیم، او نیز انکارمان خواهد کرد.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674449"/>
            <a:ext cx="7787208"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ئەگەر دانبەخۆدا بگرین، لەگەڵیدا پاشایەتی دەکەین. ئەگەر نکۆڵی لێ بکەین، ئەویش نکۆڵیمان لێدەکات.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 Timothy chapter 2 verse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12:2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٢ تیمۆساوس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12:2</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دوم تیموتایوس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74544035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899591" y="1724886"/>
            <a:ext cx="7550497"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if we endure, we will also reign with him; if we deny him, he also will deny us;</a:t>
            </a:r>
            <a:endParaRPr kumimoji="0" lang="en-GB" sz="24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143" y="2713229"/>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گر تحمل کنیم، با او سلطنت هم خواهیم کرد. اگر انکارش کنیم، او نیز انکارمان خواهد کرد.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674449"/>
            <a:ext cx="7787208"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ئەگەر دانبەخۆدا بگرین، لەگەڵیدا پاشایەتی دەکەین. ئەگەر نکۆڵی لێ بکەین، ئەویش نکۆڵیمان لێدەکات.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 Timothy chapter 2 verse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12:2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٢ تیمۆساوس </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12:2</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دوم تیموتایوس </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20565314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19 verse 28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28:19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28:19</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754849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39552" y="1445406"/>
            <a:ext cx="806489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Jesus said to them, Truly,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I say to you, in the new world, when the Son of Man will sit on his glorious throne, you who have followed me will also sit on twelve thrones, judging the twelve tribes of Israel.</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851231"/>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عیسی به ایشان گفت: «آمین، به شما می‌گویم که در جهان نوین، هنگامی که پسر انسان بر تخت شکوهمند خود بنشیند، شما نیز که از من پیروی کرده‌اید، بر دوازده تخت خواهید نشست و بر دوازده قبیلة اسرائیل داوری خواهید کرد.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779647"/>
            <a:ext cx="7787208"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عیساش پێی فەرموون: «ڕاستیتان پێ دەڵێم، لە نوێبوونەوەدا ، کاتێک کوڕی مرۆڤ لەسەر تەختی شکۆمەندی خۆی دادەنیشێت، ئێوەش کە دوام کەوتوون لەسەر دوازدە تەخت دادەنیشن و دوازدە هۆزەکەی ئیسرائیل حوکم دەدەن.</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19 verse 28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28:19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28:19</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3362922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39552" y="1445406"/>
            <a:ext cx="806489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Jesus said to them, Truly, I say to you, in the new world,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when the Son of Man will sit on his glorious throne, you who have followed me will also sit on twelve thrones, judging the twelve tribes of Israel.</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851231"/>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عیسی به ایشان گفت: «آمین، به شما می‌گویم که در جهان نوین، هنگامی که پسر انسان بر تخت شکوهمند خود بنشیند، شما نیز که از من پیروی کرده‌اید، بر دوازده تخت خواهید نشست و بر دوازده قبیلة اسرائیل داوری خواهید کرد.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779647"/>
            <a:ext cx="7787208"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عیساش پێی فەرموون: «ڕاستیتان پێ دەڵێم، لە نوێبوونەوەدا ، کاتێک کوڕی مرۆڤ لەسەر تەختی شکۆمەندی خۆی دادەنیشێت، ئێوەش کە دوام کەوتوون لەسەر دوازدە تەخت دادەنیشن و دوازدە هۆزەکەی ئیسرائیل حوکم دەدەن.</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19 verse 28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28:19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28:19</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5093022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39552" y="1445406"/>
            <a:ext cx="806489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Jesus said to them, Truly, I say to you, in the new world, when the Son of Man will sit on his glorious throne,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you who have followed me will also sit on twelve thrones, judging the twelve tribes of Israel.</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851231"/>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عیسی به ایشان گفت: «آمین، به شما می‌گویم که در جهان نوین، هنگامی که پسر انسان بر تخت شکوهمند خود بنشیند، شما نیز که از من پیروی کرده‌اید، بر دوازده تخت خواهید نشست و بر دوازده قبیلة اسرائیل داوری خواهید کرد.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779647"/>
            <a:ext cx="7787208"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عیساش پێی فەرموون: «ڕاستیتان پێ دەڵێم، لە نوێبوونەوەدا ، کاتێک کوڕی مرۆڤ لەسەر تەختی شکۆمەندی خۆی دادەنیشێت، ئێوەش کە دوام کەوتوون لەسەر دوازدە تەخت دادەنیشن و دوازدە هۆزەکەی ئیسرائیل حوکم دەدەن.</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19 verse 28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28:19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28:19</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72527068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39552" y="1445406"/>
            <a:ext cx="806489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Jesus said to them, Truly, I say to you, in the new world, when the Son of Man will sit on his glorious throne, you who have followed me will also sit on twelve thrones,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judging the twelve tribes of Israel.</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851231"/>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عیسی به ایشان گفت: «آمین، به شما می‌گویم که در جهان نوین، هنگامی که پسر انسان بر تخت شکوهمند خود بنشیند، شما نیز که از من پیروی کرده‌اید، بر دوازده تخت خواهید نشست و بر دوازده قبیلة اسرائیل داوری خواهید کرد.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779647"/>
            <a:ext cx="7787208"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عیساش پێی فەرموون: «ڕاستیتان پێ دەڵێم، لە نوێبوونەوەدا ، کاتێک کوڕی مرۆڤ لەسەر تەختی شکۆمەندی خۆی دادەنیشێت، ئێوەش کە دوام کەوتوون لەسەر دوازدە تەخت دادەنیشن و دوازدە هۆزەکەی ئیسرائیل حوکم دەدەن.</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19 verse 28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28:19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28:19</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96072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21904" y="148761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in the days of those kings the God of heaven will set up a kingdom that shall never be destroyed,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nor shall the kingdom be left to another people. It shall break in pieces all these kingdoms and bring them to an end, and it shall stand forever</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در روزهای آن پادشاهان، خدای آسمانها سلطنتی را برقرار خواهد کرد که هرگز از بین نخواهد رفت. آن سلطنت به قومی دیگر واگذار نخواهد شد بلکه همۀ سلطنتها را در هم خواهد کوبید و نابود خواهد کرد، و خود تا به ابد استوار خواهد ماند،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 سەردەمی ئەم پاشایانەدا خودای ئاسمان پاشایەتییەک دادەمەزرێنێت کە هەرگیز لەناوناچێت، بۆ گەلی دیکە بەجێناهێڵدرێت، هەموو ئەو پاشایەتییانە وردوخاش دەکات و کۆتاییان پێدەهێنێت، ئەو هەتاهەتایە بە چەسپاوی دەمێنێتەوە.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323528" y="746954"/>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2677309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39552" y="1445406"/>
            <a:ext cx="806489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Jesus said to them, Truly, I say to you, in the new world, when the Son of Man will sit on his glorious throne, you who have followed me will also sit on twelve thrones, judging the twelve tribes of Israel.</a:t>
            </a:r>
            <a:endParaRPr kumimoji="0" lang="en-GB" sz="24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851231"/>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عیسی به ایشان گفت: «آمین، به شما می‌گویم که در جهان نوین، هنگامی که پسر انسان بر تخت شکوهمند خود بنشیند، شما نیز که از من پیروی کرده‌اید، بر دوازده تخت خواهید نشست و بر دوازده قبیلة اسرائیل داوری خواهید کرد.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779647"/>
            <a:ext cx="7787208"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عیساش پێی فەرموون: «ڕاستیتان پێ دەڵێم، لە نوێبوونەوەدا ، کاتێک کوڕی مرۆڤ لەسەر تەختی شکۆمەندی خۆی دادەنیشێت، ئێوەش کە دوام کەوتوون لەسەر دوازدە تەخت دادەنیشن و دوازدە هۆزەکەی ئیسرائیل حوکم دەدەن.</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19 verse 28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28:19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28:19</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5922882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E173387-6EB0-1F52-DE47-0E83F1A61BB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000" b="0" i="0" u="none" strike="noStrike" kern="1200" cap="none" spc="0" normalizeH="0" baseline="0" noProof="0" smtClean="0">
                <a:ln>
                  <a:noFill/>
                </a:ln>
                <a:solidFill>
                  <a:srgbClr val="80808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GB" sz="1000" b="0" i="0" u="none" strike="noStrike" kern="1200" cap="none" spc="0" normalizeH="0" baseline="0" noProof="0">
              <a:ln>
                <a:noFill/>
              </a:ln>
              <a:solidFill>
                <a:srgbClr val="808080"/>
              </a:solidFill>
              <a:effectLst/>
              <a:uLnTx/>
              <a:uFillTx/>
              <a:latin typeface="Century Gothic"/>
              <a:ea typeface="+mn-ea"/>
              <a:cs typeface="+mn-cs"/>
            </a:endParaRPr>
          </a:p>
        </p:txBody>
      </p:sp>
      <p:sp>
        <p:nvSpPr>
          <p:cNvPr id="6" name="Title 1">
            <a:extLst>
              <a:ext uri="{FF2B5EF4-FFF2-40B4-BE49-F238E27FC236}">
                <a16:creationId xmlns:a16="http://schemas.microsoft.com/office/drawing/2014/main" id="{E1594C49-C221-CEF3-C4E5-0395956BA1C7}"/>
              </a:ext>
            </a:extLst>
          </p:cNvPr>
          <p:cNvSpPr txBox="1">
            <a:spLocks noGrp="1"/>
          </p:cNvSpPr>
          <p:nvPr>
            <p:ph idx="1"/>
          </p:nvPr>
        </p:nvSpPr>
        <p:spPr bwMode="auto">
          <a:xfrm>
            <a:off x="812579" y="1091932"/>
            <a:ext cx="7632848" cy="3034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b="0" i="0" u="none" strike="noStrike" kern="0" cap="none" spc="0" normalizeH="0" baseline="0" noProof="0" dirty="0">
                <a:ln>
                  <a:noFill/>
                </a:ln>
                <a:solidFill>
                  <a:srgbClr val="000000"/>
                </a:solidFill>
                <a:effectLst/>
                <a:uLnTx/>
                <a:uFillTx/>
                <a:latin typeface="Chalkboard"/>
                <a:ea typeface="+mj-ea"/>
                <a:cs typeface="+mj-cs"/>
              </a:rPr>
              <a:t>Verses that tell us Jesus will have God’s authority when he reigns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آیاتی که به ما می‌گویند عیسی وقتی سلطنت کند، از اختیار خدا برخوردار خواهد بود</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baseline="0" noProof="0" dirty="0">
                <a:ln>
                  <a:noFill/>
                </a:ln>
                <a:solidFill>
                  <a:srgbClr val="000000"/>
                </a:solidFill>
                <a:effectLst/>
                <a:uLnTx/>
                <a:uFillTx/>
                <a:latin typeface="Chalkboard"/>
                <a:ea typeface="+mj-ea"/>
                <a:cs typeface="+mj-cs"/>
              </a:rPr>
              <a:t>ئەو ئایەتانەی کە پێمان دەڵێن عیسا دەسەڵاتی خودای دەبێت کاتێک پاشایەتی دەکات</a:t>
            </a:r>
            <a:endParaRPr kumimoji="0" lang="en-GB" b="0" i="0" u="none" strike="noStrike" kern="0" cap="none" spc="0" normalizeH="0" baseline="0" noProof="0" dirty="0">
              <a:ln>
                <a:noFill/>
              </a:ln>
              <a:solidFill>
                <a:srgbClr val="000000"/>
              </a:solidFill>
              <a:effectLst/>
              <a:uLnTx/>
              <a:uFillTx/>
              <a:latin typeface="Chalkboard"/>
              <a:ea typeface="+mj-ea"/>
              <a:cs typeface="+mj-cs"/>
            </a:endParaRPr>
          </a:p>
        </p:txBody>
      </p:sp>
      <p:sp>
        <p:nvSpPr>
          <p:cNvPr id="7" name="Title 1">
            <a:extLst>
              <a:ext uri="{FF2B5EF4-FFF2-40B4-BE49-F238E27FC236}">
                <a16:creationId xmlns:a16="http://schemas.microsoft.com/office/drawing/2014/main" id="{30979D98-DFB5-59B0-D1ED-E4526C534A58}"/>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85EEFD26-8956-D3A5-B49A-A22217C593F7}"/>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13725030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28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18:28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18:28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74619139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39552" y="1781373"/>
            <a:ext cx="806489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And Jesus came and said to them,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All authority in heaven and on earth has been given to me.</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851231"/>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a:t>
            </a:r>
            <a:r>
              <a:rPr kumimoji="0" lang="fa-IR" sz="2400" b="0" i="0" u="none" strike="noStrike" kern="1200" cap="none" spc="0" normalizeH="0" baseline="0" noProof="0" dirty="0">
                <a:ln>
                  <a:noFill/>
                </a:ln>
                <a:solidFill>
                  <a:srgbClr val="000000"/>
                </a:solidFill>
                <a:effectLst/>
                <a:uLnTx/>
                <a:uFillTx/>
                <a:latin typeface="Chalkboard"/>
                <a:ea typeface="+mn-ea"/>
                <a:cs typeface="+mn-cs"/>
              </a:rPr>
              <a:t>آنگاه عیسی نزدیک آمد و به ایشان فرمود: «تمامی قدرت در آسمان و بر زمین به من سپرده شده 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779647"/>
            <a:ext cx="7787208"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عیسا لێیان نزیک بووەوە و قسەی بۆ کردن: «هەموو دەسەڵاتێکم لە ئاسمان و لەسەر زەوی دراوەتێ.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28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18:28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18:28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11991769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39552" y="1781373"/>
            <a:ext cx="806489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And Jesus came and said to them, All authority in heaven and on earth has been given to me.</a:t>
            </a:r>
            <a:endParaRPr kumimoji="0" lang="en-GB" sz="24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851231"/>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a:t>
            </a:r>
            <a:r>
              <a:rPr kumimoji="0" lang="fa-IR" sz="2400" b="0" i="0" u="none" strike="noStrike" kern="1200" cap="none" spc="0" normalizeH="0" baseline="0" noProof="0" dirty="0">
                <a:ln>
                  <a:noFill/>
                </a:ln>
                <a:solidFill>
                  <a:srgbClr val="000000"/>
                </a:solidFill>
                <a:effectLst/>
                <a:uLnTx/>
                <a:uFillTx/>
                <a:latin typeface="Chalkboard"/>
                <a:ea typeface="+mn-ea"/>
                <a:cs typeface="+mn-cs"/>
              </a:rPr>
              <a:t>آنگاه عیسی نزدیک آمد و به ایشان فرمود: «تمامی قدرت در آسمان و بر زمین به من سپرده شده 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779647"/>
            <a:ext cx="7787208"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عیسا لێیان نزیک بووەوە و قسەی بۆ کردن: «هەموو دەسەڵاتێکم لە ئاسمان و لەسەر زەوی دراوەتێ.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Matthew chapter 28 verse 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18:28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مەتا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18:28 </a:t>
            </a:r>
            <a:r>
              <a:rPr kumimoji="0" lang="fa-IR" sz="2400" b="1" i="0" u="none" strike="noStrike" kern="1200" cap="none" spc="0" normalizeH="0" baseline="0" noProof="0" dirty="0">
                <a:ln>
                  <a:noFill/>
                </a:ln>
                <a:solidFill>
                  <a:srgbClr val="000000"/>
                </a:solidFill>
                <a:effectLst/>
                <a:uLnTx/>
                <a:uFillTx/>
                <a:latin typeface="Chalkboard"/>
                <a:ea typeface="+mn-ea"/>
                <a:cs typeface="+mn-cs"/>
              </a:rPr>
              <a:t>متی</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13693552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3 verse 35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35:3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35:3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283684489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39552" y="1781373"/>
            <a:ext cx="806489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And Jesus came and said to them,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All authority in heaven and on earth has been given to me.</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851231"/>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a:t>
            </a:r>
            <a:r>
              <a:rPr kumimoji="0" lang="fa-IR" sz="2400" b="0" i="0" u="none" strike="noStrike" kern="1200" cap="none" spc="0" normalizeH="0" baseline="0" noProof="0" dirty="0">
                <a:ln>
                  <a:noFill/>
                </a:ln>
                <a:solidFill>
                  <a:srgbClr val="000000"/>
                </a:solidFill>
                <a:effectLst/>
                <a:uLnTx/>
                <a:uFillTx/>
                <a:latin typeface="Chalkboard"/>
                <a:ea typeface="+mn-ea"/>
                <a:cs typeface="+mn-cs"/>
              </a:rPr>
              <a:t>پدر، به پسر مِهر می‌ورزد و همه چیز را به‌‌دست او سپرده 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779647"/>
            <a:ext cx="7787208"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باوکی ئاسمانی کوڕی خۆی خۆشدەوێت و هەموو شتێکی داوەتە دەستی.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3 verse 35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35:3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35:3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14070831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39552" y="1781373"/>
            <a:ext cx="806489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And Jesus came and said to them, All authority in heaven and on earth has been given to me.</a:t>
            </a:r>
            <a:endParaRPr kumimoji="0" lang="en-GB" sz="24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851231"/>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  </a:t>
            </a:r>
            <a:r>
              <a:rPr kumimoji="0" lang="fa-IR" sz="2400" b="0" i="0" u="none" strike="noStrike" kern="1200" cap="none" spc="0" normalizeH="0" baseline="0" noProof="0" dirty="0">
                <a:ln>
                  <a:noFill/>
                </a:ln>
                <a:solidFill>
                  <a:srgbClr val="000000"/>
                </a:solidFill>
                <a:effectLst/>
                <a:uLnTx/>
                <a:uFillTx/>
                <a:latin typeface="Chalkboard"/>
                <a:ea typeface="+mn-ea"/>
                <a:cs typeface="+mn-cs"/>
              </a:rPr>
              <a:t>پدر، به پسر مِهر می‌ورزد و همه چیز را به‌‌دست او سپرده 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899592" y="3779647"/>
            <a:ext cx="7787208"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باوکی ئاسمانی کوڕی خۆی خۆشدەوێت و هەموو شتێکی داوەتە دەستی.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3 verse 35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35:3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35:3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10786389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5 verse 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29841024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39552" y="1781373"/>
            <a:ext cx="806489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The Father judges no one,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but has given all judgment to the Son,</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851231"/>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 پدر بر کسی داوری نمی‌کند، بلکه تمام کار داوری را به پسر سپرده 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395536" y="3779647"/>
            <a:ext cx="8291264"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هەروەها باوک کەس حوکم نادات، بەڵکو هەموو حوکمدانی داوەتە دەست کوڕەکە،</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5 verse 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1624801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621904" y="1487613"/>
            <a:ext cx="8136904"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t>
            </a:r>
            <a:r>
              <a:rPr kumimoji="0" lang="en-GB" sz="2000" b="1" i="0" u="none" strike="noStrike" kern="0" cap="none" spc="0" normalizeH="0" baseline="0" noProof="0" dirty="0">
                <a:ln>
                  <a:noFill/>
                </a:ln>
                <a:solidFill>
                  <a:srgbClr val="333333"/>
                </a:solidFill>
                <a:effectLst/>
                <a:uLnTx/>
                <a:uFillTx/>
                <a:latin typeface="Chalkboard"/>
                <a:ea typeface="+mn-ea"/>
                <a:cs typeface="+mn-cs"/>
              </a:rPr>
              <a:t>And in the days of those kings the God of heaven will set up a kingdom that shall never be destroyed, nor shall the kingdom be left to another people. </a:t>
            </a:r>
            <a:r>
              <a:rPr kumimoji="0" lang="en-GB" sz="2000" b="1" i="0" u="none" strike="noStrike" kern="0" cap="none" spc="0" normalizeH="0" baseline="0" noProof="0" dirty="0">
                <a:ln>
                  <a:noFill/>
                </a:ln>
                <a:solidFill>
                  <a:schemeClr val="bg1">
                    <a:lumMod val="85000"/>
                  </a:schemeClr>
                </a:solidFill>
                <a:effectLst/>
                <a:uLnTx/>
                <a:uFillTx/>
                <a:latin typeface="Chalkboard"/>
                <a:ea typeface="+mn-ea"/>
                <a:cs typeface="+mn-cs"/>
              </a:rPr>
              <a:t>It shall break in pieces all these kingdoms and bring them to an end, and it shall stand forever</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t>
            </a:r>
            <a:endParaRPr kumimoji="0" lang="en-GB" sz="18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539552" y="2803283"/>
            <a:ext cx="8064896"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در روزهای آن پادشاهان، خدای آسمانها سلطنتی را برقرار خواهد کرد که هرگز از بین نخواهد رفت. آن سلطنت به قومی دیگر واگذار نخواهد شد بلکه همۀ سلطنتها را در هم خواهد کوبید و نابود خواهد کرد، و خود تا به ابد استوار خواهد ماند،</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975803" y="3724680"/>
            <a:ext cx="7699820"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noProof="0" dirty="0">
                <a:ln>
                  <a:noFill/>
                </a:ln>
                <a:solidFill>
                  <a:srgbClr val="000000"/>
                </a:solidFill>
                <a:effectLst/>
                <a:uLnTx/>
                <a:uFillTx/>
                <a:latin typeface="Chalkboard"/>
                <a:ea typeface="+mn-ea"/>
                <a:cs typeface="+mn-cs"/>
              </a:rPr>
              <a:t>لە سەردەمی ئەم پاشایانەدا خودای ئاسمان پاشایەتییەک دادەمەزرێنێت کە هەرگیز لەناوناچێت، بۆ گەلی دیکە بەجێناهێڵدرێت، هەموو ئەو پاشایەتییانە وردوخاش دەکات و کۆتاییان پێدەهێنێت، ئەو هەتاهەتایە بە چەسپاوی دەمێنێتەوە. </a:t>
            </a:r>
            <a:endParaRPr kumimoji="0" lang="en-GB" sz="2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323528" y="746954"/>
            <a:ext cx="5521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Daniel chapter 2 verse 44</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44:2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دانیال</a:t>
            </a:r>
            <a:endParaRPr kumimoji="0" lang="en-GB" sz="2400" b="1"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281733339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39552" y="1781373"/>
            <a:ext cx="806489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The Father judges no one, but has given all judgment to the Son,</a:t>
            </a:r>
            <a:endParaRPr kumimoji="0" lang="en-GB" sz="24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851231"/>
            <a:ext cx="8064896"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و پدر بر کسی داوری نمی‌کند، بلکه تمام کار داوری را به پسر سپرده است.</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395536" y="3779647"/>
            <a:ext cx="8291264"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هەروەها باوک کەس حوکم نادات، بەڵکو هەموو حوکمدانی داوەتە دەست کوڕەکە،</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John chapter 5 verse 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22:5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یۆحەنا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22:5 </a:t>
            </a:r>
            <a:r>
              <a:rPr kumimoji="0" lang="fa-IR" sz="2400" b="1" i="0" u="none" strike="noStrike" kern="1200" cap="none" spc="0" normalizeH="0" baseline="0" noProof="0" dirty="0">
                <a:ln>
                  <a:noFill/>
                </a:ln>
                <a:solidFill>
                  <a:srgbClr val="000000"/>
                </a:solidFill>
                <a:effectLst/>
                <a:uLnTx/>
                <a:uFillTx/>
                <a:latin typeface="Chalkboard"/>
                <a:ea typeface="+mn-ea"/>
                <a:cs typeface="+mn-cs"/>
              </a:rPr>
              <a:t>یوحنا</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74947802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10 verse 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42:10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42:10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14241627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39552" y="1659837"/>
            <a:ext cx="806489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And he commanded us to preach to the people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and to testify that he is the one appointed by God to be judge of the living and the dead.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851231"/>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او به ما فرمان داد تا این حقیقت را به قوم اعلام کنیم و شهادت دهیم که خدا او را مقرر فرموده تا داور زندگان و مردگان باشد.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395536" y="3779647"/>
            <a:ext cx="8291264"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ئینجا فەرمانی پێداین جاڕبدەین بۆ گەل و شایەتی بدەین کە خودا ئەوی بە دادوەری زیندووان و مردووان داناوە.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10 verse 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42:10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42:10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52767894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39552" y="1659837"/>
            <a:ext cx="806489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And he commanded us to preach to the people and to testify that he is the one appointed by God </a:t>
            </a:r>
            <a:r>
              <a:rPr kumimoji="0" lang="en-GB" sz="2400" b="1" i="0" u="none" strike="noStrike" kern="0" cap="none" spc="0" normalizeH="0" baseline="0" noProof="0" dirty="0">
                <a:ln>
                  <a:noFill/>
                </a:ln>
                <a:solidFill>
                  <a:schemeClr val="bg1">
                    <a:lumMod val="85000"/>
                  </a:schemeClr>
                </a:solidFill>
                <a:effectLst/>
                <a:uLnTx/>
                <a:uFillTx/>
                <a:latin typeface="Chalkboard"/>
                <a:ea typeface="+mn-ea"/>
                <a:cs typeface="+mn-cs"/>
              </a:rPr>
              <a:t>to be judge of the living and the dead.</a:t>
            </a:r>
            <a:endParaRPr kumimoji="0" lang="en-GB" sz="2400" b="1" i="0" u="none" strike="noStrike" kern="0" cap="none" spc="0" normalizeH="0" baseline="0" noProof="0" dirty="0">
              <a:ln>
                <a:noFill/>
              </a:ln>
              <a:solidFill>
                <a:schemeClr val="bg1">
                  <a:lumMod val="85000"/>
                </a:schemeClr>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851231"/>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او به ما فرمان داد تا این حقیقت را به قوم اعلام کنیم و شهادت دهیم که خدا او را مقرر فرموده تا داور زندگان و مردگان باشد.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395536" y="3779647"/>
            <a:ext cx="8291264"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ئینجا فەرمانی پێداین جاڕبدەین بۆ گەل و شایەتی بدەین کە خودا ئەوی بە دادوەری زیندووان و مردووان داناوە.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10 verse 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42:10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42:10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110496859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2" name="Subtitle 2"/>
          <p:cNvSpPr txBox="1">
            <a:spLocks/>
          </p:cNvSpPr>
          <p:nvPr/>
        </p:nvSpPr>
        <p:spPr bwMode="auto">
          <a:xfrm>
            <a:off x="539552" y="1659837"/>
            <a:ext cx="8064896" cy="846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l"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b="1" i="0" u="none" strike="noStrike" kern="0" cap="none" spc="0" normalizeH="0" baseline="0" noProof="0" dirty="0">
                <a:ln>
                  <a:noFill/>
                </a:ln>
                <a:solidFill>
                  <a:srgbClr val="333333"/>
                </a:solidFill>
                <a:effectLst/>
                <a:uLnTx/>
                <a:uFillTx/>
                <a:latin typeface="Chalkboard"/>
                <a:ea typeface="+mn-ea"/>
                <a:cs typeface="+mn-cs"/>
              </a:rPr>
              <a:t> And he commanded us to preach to the people and to testify that he is the one appointed by God to be judge of the living and the dead.</a:t>
            </a:r>
            <a:endParaRPr kumimoji="0" lang="en-GB" sz="2400" b="1" i="0" u="none" strike="noStrike" kern="0" cap="none" spc="0" normalizeH="0" baseline="0" noProof="0" dirty="0">
              <a:ln>
                <a:noFill/>
              </a:ln>
              <a:solidFill>
                <a:srgbClr val="333333"/>
              </a:solidFill>
              <a:effectLst/>
              <a:uLnTx/>
              <a:uFillTx/>
              <a:latin typeface="Candara" panose="020E0502030303020204" pitchFamily="34" charset="0"/>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5" name="Title 1">
            <a:extLst>
              <a:ext uri="{FF2B5EF4-FFF2-40B4-BE49-F238E27FC236}">
                <a16:creationId xmlns:a16="http://schemas.microsoft.com/office/drawing/2014/main" id="{5DD9DBEE-297A-5F16-1231-6921F83170E6}"/>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8" name="TextBox 7">
            <a:extLst>
              <a:ext uri="{FF2B5EF4-FFF2-40B4-BE49-F238E27FC236}">
                <a16:creationId xmlns:a16="http://schemas.microsoft.com/office/drawing/2014/main" id="{ECB07EB3-B65B-F2E8-110C-59160EFCA58A}"/>
              </a:ext>
            </a:extLst>
          </p:cNvPr>
          <p:cNvSpPr txBox="1"/>
          <p:nvPr/>
        </p:nvSpPr>
        <p:spPr>
          <a:xfrm>
            <a:off x="621904" y="2851231"/>
            <a:ext cx="8064896"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 او به ما فرمان داد تا این حقیقت را به قوم اعلام کنیم و شهادت دهیم که خدا او را مقرر فرموده تا داور زندگان و مردگان باشد.</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9" name="TextBox 8">
            <a:extLst>
              <a:ext uri="{FF2B5EF4-FFF2-40B4-BE49-F238E27FC236}">
                <a16:creationId xmlns:a16="http://schemas.microsoft.com/office/drawing/2014/main" id="{131E426C-2D2C-F171-D8A8-EA8D8C5B179F}"/>
              </a:ext>
            </a:extLst>
          </p:cNvPr>
          <p:cNvSpPr txBox="1"/>
          <p:nvPr/>
        </p:nvSpPr>
        <p:spPr>
          <a:xfrm>
            <a:off x="395536" y="3779647"/>
            <a:ext cx="8291264" cy="83099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2400" b="0" i="0" u="none" strike="noStrike" kern="1200" cap="none" spc="0" normalizeH="0" baseline="0" noProof="0" dirty="0">
                <a:ln>
                  <a:noFill/>
                </a:ln>
                <a:solidFill>
                  <a:srgbClr val="000000"/>
                </a:solidFill>
                <a:effectLst/>
                <a:uLnTx/>
                <a:uFillTx/>
                <a:latin typeface="Chalkboard"/>
                <a:ea typeface="+mn-ea"/>
                <a:cs typeface="+mn-cs"/>
              </a:rPr>
              <a:t>ئینجا فەرمانی پێداین جاڕبدەین بۆ گەل و شایەتی بدەین کە خودا ئەوی بە دادوەری زیندووان و مردووان داناوە. </a:t>
            </a:r>
            <a:endParaRPr kumimoji="0" lang="en-GB" sz="24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6" name="TextBox 15">
            <a:extLst>
              <a:ext uri="{FF2B5EF4-FFF2-40B4-BE49-F238E27FC236}">
                <a16:creationId xmlns:a16="http://schemas.microsoft.com/office/drawing/2014/main" id="{0B116770-4A9B-FD57-A575-5D50CAA7FB6E}"/>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
        <p:nvSpPr>
          <p:cNvPr id="2" name="TextBox 1">
            <a:extLst>
              <a:ext uri="{FF2B5EF4-FFF2-40B4-BE49-F238E27FC236}">
                <a16:creationId xmlns:a16="http://schemas.microsoft.com/office/drawing/2014/main" id="{C035F682-8A45-865E-88FC-EB0F615E990E}"/>
              </a:ext>
            </a:extLst>
          </p:cNvPr>
          <p:cNvSpPr txBox="1"/>
          <p:nvPr/>
        </p:nvSpPr>
        <p:spPr>
          <a:xfrm>
            <a:off x="827584" y="734390"/>
            <a:ext cx="669674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Acts chapter 10 verse 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0000"/>
                </a:solidFill>
                <a:effectLst/>
                <a:uLnTx/>
                <a:uFillTx/>
                <a:latin typeface="Chalkboard"/>
                <a:ea typeface="+mn-ea"/>
                <a:cs typeface="+mn-cs"/>
              </a:rPr>
              <a:t>                         42:10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کردار</a:t>
            </a:r>
            <a:r>
              <a:rPr kumimoji="0" lang="en-GB" sz="2400" b="1" i="0" u="none" strike="noStrike" kern="1200" cap="none" spc="0" normalizeH="0" baseline="0" noProof="0" dirty="0">
                <a:ln>
                  <a:noFill/>
                </a:ln>
                <a:solidFill>
                  <a:srgbClr val="000000"/>
                </a:solidFill>
                <a:effectLst/>
                <a:uLnTx/>
                <a:uFillTx/>
                <a:latin typeface="Chalkboard"/>
                <a:ea typeface="+mn-ea"/>
                <a:cs typeface="+mn-cs"/>
              </a:rPr>
              <a:t>  42:10 </a:t>
            </a:r>
            <a:r>
              <a:rPr kumimoji="0" lang="fa-IR" sz="2400" b="1" i="0" u="none" strike="noStrike" kern="1200" cap="none" spc="0" normalizeH="0" baseline="0" noProof="0" dirty="0">
                <a:ln>
                  <a:noFill/>
                </a:ln>
                <a:solidFill>
                  <a:srgbClr val="000000"/>
                </a:solidFill>
                <a:effectLst/>
                <a:uLnTx/>
                <a:uFillTx/>
                <a:latin typeface="Chalkboard"/>
                <a:ea typeface="+mn-ea"/>
                <a:cs typeface="+mn-cs"/>
              </a:rPr>
              <a:t>اعمال رسولان</a:t>
            </a:r>
            <a:r>
              <a:rPr kumimoji="0" lang="en-GB" sz="2400" b="1" i="0" u="none" strike="noStrike" kern="1200" cap="none" spc="0" normalizeH="0" baseline="0" noProof="0" dirty="0">
                <a:ln>
                  <a:noFill/>
                </a:ln>
                <a:solidFill>
                  <a:srgbClr val="000000"/>
                </a:solidFill>
                <a:effectLst/>
                <a:uLnTx/>
                <a:uFillTx/>
                <a:latin typeface="Chalkboard"/>
                <a:ea typeface="+mn-ea"/>
                <a:cs typeface="+mn-cs"/>
              </a:rPr>
              <a:t>   </a:t>
            </a:r>
          </a:p>
        </p:txBody>
      </p:sp>
    </p:spTree>
    <p:extLst>
      <p:ext uri="{BB962C8B-B14F-4D97-AF65-F5344CB8AC3E}">
        <p14:creationId xmlns:p14="http://schemas.microsoft.com/office/powerpoint/2010/main" val="378986378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733982" y="1705485"/>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end with a prayer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با دعا تمام می کنیم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کۆتایی پێدێنین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4996744E-E2E8-3275-4FFA-793AFBE9BDC1}"/>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Tree>
    <p:extLst>
      <p:ext uri="{BB962C8B-B14F-4D97-AF65-F5344CB8AC3E}">
        <p14:creationId xmlns:p14="http://schemas.microsoft.com/office/powerpoint/2010/main" val="360796108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683568" y="899071"/>
            <a:ext cx="7704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Thank you for coming– we hope see you next week, God willing!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از حضور شما متشکرم – به امید خدا، امیدواریم هفته آینده شما را ببینیم!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سوپاس بۆ هاتنت– هیوادارین هەفتەی داهاتوو بتانبینین، ان شاء الله!</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10" name="Title 1">
            <a:extLst>
              <a:ext uri="{FF2B5EF4-FFF2-40B4-BE49-F238E27FC236}">
                <a16:creationId xmlns:a16="http://schemas.microsoft.com/office/drawing/2014/main" id="{34F723BF-575D-459C-3999-1C208829BC3E}"/>
              </a:ext>
            </a:extLst>
          </p:cNvPr>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reading key Bible verses</a:t>
            </a:r>
          </a:p>
        </p:txBody>
      </p:sp>
      <p:sp>
        <p:nvSpPr>
          <p:cNvPr id="11" name="TextBox 10">
            <a:extLst>
              <a:ext uri="{FF2B5EF4-FFF2-40B4-BE49-F238E27FC236}">
                <a16:creationId xmlns:a16="http://schemas.microsoft.com/office/drawing/2014/main" id="{B29C2995-BF65-0755-3415-188416015CDD}"/>
              </a:ext>
            </a:extLst>
          </p:cNvPr>
          <p:cNvSpPr txBox="1"/>
          <p:nvPr/>
        </p:nvSpPr>
        <p:spPr>
          <a:xfrm>
            <a:off x="7884368" y="4719161"/>
            <a:ext cx="565720"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a:t>
            </a:r>
          </a:p>
        </p:txBody>
      </p:sp>
    </p:spTree>
    <p:extLst>
      <p:ext uri="{BB962C8B-B14F-4D97-AF65-F5344CB8AC3E}">
        <p14:creationId xmlns:p14="http://schemas.microsoft.com/office/powerpoint/2010/main" val="656926531"/>
      </p:ext>
    </p:extLst>
  </p:cSld>
  <p:clrMapOvr>
    <a:masterClrMapping/>
  </p:clrMapOvr>
</p:sld>
</file>

<file path=ppt/theme/theme1.xml><?xml version="1.0" encoding="utf-8"?>
<a:theme xmlns:a="http://schemas.openxmlformats.org/drawingml/2006/main" name="Vertical and Horizontal design 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3">
        <a:dk1>
          <a:srgbClr val="006666"/>
        </a:dk1>
        <a:lt1>
          <a:srgbClr val="FFFFFF"/>
        </a:lt1>
        <a:dk2>
          <a:srgbClr val="5E761C"/>
        </a:dk2>
        <a:lt2>
          <a:srgbClr val="777777"/>
        </a:lt2>
        <a:accent1>
          <a:srgbClr val="D5F470"/>
        </a:accent1>
        <a:accent2>
          <a:srgbClr val="EDCCFB"/>
        </a:accent2>
        <a:accent3>
          <a:srgbClr val="FFFFFF"/>
        </a:accent3>
        <a:accent4>
          <a:srgbClr val="005656"/>
        </a:accent4>
        <a:accent5>
          <a:srgbClr val="E7F8BB"/>
        </a:accent5>
        <a:accent6>
          <a:srgbClr val="D7B9E3"/>
        </a:accent6>
        <a:hlink>
          <a:srgbClr val="FF9933"/>
        </a:hlink>
        <a:folHlink>
          <a:srgbClr val="B2B2B2"/>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D5F470"/>
        </a:accent1>
        <a:accent2>
          <a:srgbClr val="EDC9FB"/>
        </a:accent2>
        <a:accent3>
          <a:srgbClr val="FFFFFF"/>
        </a:accent3>
        <a:accent4>
          <a:srgbClr val="000000"/>
        </a:accent4>
        <a:accent5>
          <a:srgbClr val="E7F8BB"/>
        </a:accent5>
        <a:accent6>
          <a:srgbClr val="D7B6E3"/>
        </a:accent6>
        <a:hlink>
          <a:srgbClr val="BFC3FD"/>
        </a:hlink>
        <a:folHlink>
          <a:srgbClr val="B2B2B2"/>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6600"/>
        </a:dk2>
        <a:lt2>
          <a:srgbClr val="808080"/>
        </a:lt2>
        <a:accent1>
          <a:srgbClr val="FF6237"/>
        </a:accent1>
        <a:accent2>
          <a:srgbClr val="5F7BF1"/>
        </a:accent2>
        <a:accent3>
          <a:srgbClr val="FFFFFF"/>
        </a:accent3>
        <a:accent4>
          <a:srgbClr val="000000"/>
        </a:accent4>
        <a:accent5>
          <a:srgbClr val="FFB7AE"/>
        </a:accent5>
        <a:accent6>
          <a:srgbClr val="556FDA"/>
        </a:accent6>
        <a:hlink>
          <a:srgbClr val="15DF1F"/>
        </a:hlink>
        <a:folHlink>
          <a:srgbClr val="B2B2B2"/>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663300"/>
        </a:dk2>
        <a:lt2>
          <a:srgbClr val="808080"/>
        </a:lt2>
        <a:accent1>
          <a:srgbClr val="76C082"/>
        </a:accent1>
        <a:accent2>
          <a:srgbClr val="E3B06D"/>
        </a:accent2>
        <a:accent3>
          <a:srgbClr val="FFFFFF"/>
        </a:accent3>
        <a:accent4>
          <a:srgbClr val="000000"/>
        </a:accent4>
        <a:accent5>
          <a:srgbClr val="BDDCC1"/>
        </a:accent5>
        <a:accent6>
          <a:srgbClr val="CE9F62"/>
        </a:accent6>
        <a:hlink>
          <a:srgbClr val="D8EC42"/>
        </a:hlink>
        <a:folHlink>
          <a:srgbClr val="B2B2B2"/>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Vertical and Horizontal design template</Template>
  <TotalTime>12022</TotalTime>
  <Words>12159</Words>
  <Application>Microsoft Office PowerPoint</Application>
  <PresentationFormat>On-screen Show (16:9)</PresentationFormat>
  <Paragraphs>882</Paragraphs>
  <Slides>96</Slides>
  <Notes>96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96</vt:i4>
      </vt:variant>
    </vt:vector>
  </HeadingPairs>
  <TitlesOfParts>
    <vt:vector size="102" baseType="lpstr">
      <vt:lpstr>굴림</vt:lpstr>
      <vt:lpstr>Calibri</vt:lpstr>
      <vt:lpstr>Candara</vt:lpstr>
      <vt:lpstr>Century Gothic</vt:lpstr>
      <vt:lpstr>Chalkboard</vt:lpstr>
      <vt:lpstr>Vertical and Horizontal design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Lawrence</dc:creator>
  <cp:lastModifiedBy>Lawrence Cave</cp:lastModifiedBy>
  <cp:revision>493</cp:revision>
  <cp:lastPrinted>2022-06-17T17:24:50Z</cp:lastPrinted>
  <dcterms:created xsi:type="dcterms:W3CDTF">2020-04-16T13:12:45Z</dcterms:created>
  <dcterms:modified xsi:type="dcterms:W3CDTF">2024-02-06T17:21:45Z</dcterms:modified>
</cp:coreProperties>
</file>