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388" r:id="rId2"/>
    <p:sldId id="475" r:id="rId3"/>
    <p:sldId id="476" r:id="rId4"/>
    <p:sldId id="383" r:id="rId5"/>
    <p:sldId id="565" r:id="rId6"/>
    <p:sldId id="564" r:id="rId7"/>
    <p:sldId id="568" r:id="rId8"/>
    <p:sldId id="574" r:id="rId9"/>
    <p:sldId id="573" r:id="rId10"/>
    <p:sldId id="572" r:id="rId11"/>
    <p:sldId id="571" r:id="rId12"/>
    <p:sldId id="570" r:id="rId13"/>
    <p:sldId id="575" r:id="rId14"/>
    <p:sldId id="569" r:id="rId15"/>
    <p:sldId id="580" r:id="rId16"/>
    <p:sldId id="579" r:id="rId17"/>
    <p:sldId id="578" r:id="rId18"/>
    <p:sldId id="577" r:id="rId19"/>
    <p:sldId id="576" r:id="rId20"/>
    <p:sldId id="413" r:id="rId21"/>
    <p:sldId id="414" r:id="rId22"/>
  </p:sldIdLst>
  <p:sldSz cx="9144000" cy="5143500" type="screen16x9"/>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wrence Cave" initials="LC" lastIdx="1" clrIdx="0">
    <p:extLst>
      <p:ext uri="{19B8F6BF-5375-455C-9EA6-DF929625EA0E}">
        <p15:presenceInfo xmlns:p15="http://schemas.microsoft.com/office/powerpoint/2012/main" userId="7432305f146684f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374" autoAdjust="0"/>
  </p:normalViewPr>
  <p:slideViewPr>
    <p:cSldViewPr>
      <p:cViewPr varScale="1">
        <p:scale>
          <a:sx n="141" d="100"/>
          <a:sy n="141" d="100"/>
        </p:scale>
        <p:origin x="642" y="126"/>
      </p:cViewPr>
      <p:guideLst>
        <p:guide orient="horz" pos="162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46F326A4-804C-4A9B-AEC9-A164EE5F15F5}" type="datetimeFigureOut">
              <a:rPr lang="en-GB" smtClean="0"/>
              <a:t>06/02/2024</a:t>
            </a:fld>
            <a:endParaRPr lang="en-GB"/>
          </a:p>
        </p:txBody>
      </p:sp>
      <p:sp>
        <p:nvSpPr>
          <p:cNvPr id="4" name="Slide Image Placeholder 3"/>
          <p:cNvSpPr>
            <a:spLocks noGrp="1" noRot="1" noChangeAspect="1"/>
          </p:cNvSpPr>
          <p:nvPr>
            <p:ph type="sldImg" idx="2"/>
          </p:nvPr>
        </p:nvSpPr>
        <p:spPr>
          <a:xfrm>
            <a:off x="26988" y="744538"/>
            <a:ext cx="6615112"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15153"/>
            <a:ext cx="533527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ADAC2654-9F2F-4EE6-8960-8A8F70BB0E0A}" type="slidenum">
              <a:rPr lang="en-GB" smtClean="0"/>
              <a:t>‹#›</a:t>
            </a:fld>
            <a:endParaRPr lang="en-GB"/>
          </a:p>
        </p:txBody>
      </p:sp>
    </p:spTree>
    <p:extLst>
      <p:ext uri="{BB962C8B-B14F-4D97-AF65-F5344CB8AC3E}">
        <p14:creationId xmlns:p14="http://schemas.microsoft.com/office/powerpoint/2010/main" val="2221470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631634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341665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825283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305261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206474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456622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116907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807788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402101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007295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68936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499144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Delete slide if not required</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518832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Delete slide if not required</a:t>
            </a:r>
          </a:p>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444626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47301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78279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421093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7170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471008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766591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579126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9144000" cy="5143500"/>
            <a:chOff x="0" y="0"/>
            <a:chExt cx="5760" cy="4320"/>
          </a:xfrm>
        </p:grpSpPr>
        <p:sp>
          <p:nvSpPr>
            <p:cNvPr id="3075" name="Rectangle 3"/>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6" name="Rectangle 4"/>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7" name="Rectangle 5"/>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8" name="Rectangle 6"/>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9" name="Rectangle 7"/>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0" name="Rectangle 8"/>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1" name="Rectangle 9"/>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2" name="Rectangle 10"/>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3" name="Rectangle 11"/>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4" name="Rectangle 12"/>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5" name="Rectangle 13"/>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6" name="Line 14"/>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7" name="Line 15"/>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8" name="Line 16"/>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9" name="Line 17"/>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0" name="Line 18"/>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1" name="Line 19"/>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2" name="Line 20"/>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3" name="Line 21"/>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4" name="Line 22"/>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5" name="Line 23"/>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6" name="Line 24"/>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7" name="Line 25"/>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8" name="Line 26"/>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3099" name="Rectangle 27"/>
          <p:cNvSpPr>
            <a:spLocks noGrp="1" noChangeArrowheads="1"/>
          </p:cNvSpPr>
          <p:nvPr>
            <p:ph type="ctrTitle"/>
          </p:nvPr>
        </p:nvSpPr>
        <p:spPr>
          <a:xfrm>
            <a:off x="685800" y="1597819"/>
            <a:ext cx="7772400" cy="1102519"/>
          </a:xfrm>
        </p:spPr>
        <p:txBody>
          <a:bodyPr/>
          <a:lstStyle>
            <a:lvl1pPr>
              <a:defRPr/>
            </a:lvl1pPr>
          </a:lstStyle>
          <a:p>
            <a:pPr lvl="0"/>
            <a:r>
              <a:rPr lang="en-US" altLang="en-US" noProof="0"/>
              <a:t>Click to edit Master title style</a:t>
            </a:r>
            <a:endParaRPr lang="en-GB" altLang="en-US" noProof="0"/>
          </a:p>
        </p:txBody>
      </p:sp>
      <p:sp>
        <p:nvSpPr>
          <p:cNvPr id="3100" name="Rectangle 28"/>
          <p:cNvSpPr>
            <a:spLocks noGrp="1" noChangeArrowheads="1"/>
          </p:cNvSpPr>
          <p:nvPr>
            <p:ph type="subTitle" idx="1"/>
          </p:nvPr>
        </p:nvSpPr>
        <p:spPr>
          <a:xfrm>
            <a:off x="1371600" y="2914650"/>
            <a:ext cx="6400800" cy="1314450"/>
          </a:xfrm>
        </p:spPr>
        <p:txBody>
          <a:bodyPr/>
          <a:lstStyle>
            <a:lvl1pPr marL="0" indent="0" algn="ctr">
              <a:buFont typeface="Century Gothic" pitchFamily="34" charset="0"/>
              <a:buNone/>
              <a:defRPr sz="2800"/>
            </a:lvl1pPr>
          </a:lstStyle>
          <a:p>
            <a:pPr lvl="0"/>
            <a:r>
              <a:rPr lang="en-US" altLang="en-US" noProof="0"/>
              <a:t>Click to edit Master subtitle style</a:t>
            </a:r>
            <a:endParaRPr lang="en-GB" altLang="en-US" noProof="0"/>
          </a:p>
        </p:txBody>
      </p:sp>
      <p:sp>
        <p:nvSpPr>
          <p:cNvPr id="3104" name="Rectangle 32"/>
          <p:cNvSpPr>
            <a:spLocks noGrp="1" noChangeArrowheads="1"/>
          </p:cNvSpPr>
          <p:nvPr>
            <p:ph type="dt" sz="half" idx="2"/>
          </p:nvPr>
        </p:nvSpPr>
        <p:spPr/>
        <p:txBody>
          <a:bodyPr/>
          <a:lstStyle>
            <a:lvl1pPr>
              <a:defRPr/>
            </a:lvl1pPr>
          </a:lstStyle>
          <a:p>
            <a:fld id="{1A4B4B6E-92D0-4C51-9FF8-BA2F494271FE}" type="datetime1">
              <a:rPr lang="en-GB" smtClean="0"/>
              <a:t>06/02/2024</a:t>
            </a:fld>
            <a:endParaRPr lang="en-GB"/>
          </a:p>
        </p:txBody>
      </p:sp>
      <p:sp>
        <p:nvSpPr>
          <p:cNvPr id="3105" name="Rectangle 33"/>
          <p:cNvSpPr>
            <a:spLocks noGrp="1" noChangeArrowheads="1"/>
          </p:cNvSpPr>
          <p:nvPr>
            <p:ph type="ftr" sz="quarter" idx="3"/>
          </p:nvPr>
        </p:nvSpPr>
        <p:spPr/>
        <p:txBody>
          <a:bodyPr/>
          <a:lstStyle>
            <a:lvl1pPr>
              <a:defRPr/>
            </a:lvl1pPr>
          </a:lstStyle>
          <a:p>
            <a:r>
              <a:rPr lang="en-GB" dirty="0"/>
              <a:t>understandyourbible.org/practise-</a:t>
            </a:r>
            <a:r>
              <a:rPr lang="en-GB" dirty="0" err="1"/>
              <a:t>english</a:t>
            </a:r>
            <a:endParaRPr lang="en-GB" dirty="0"/>
          </a:p>
        </p:txBody>
      </p:sp>
      <p:sp>
        <p:nvSpPr>
          <p:cNvPr id="3106" name="Rectangle 34"/>
          <p:cNvSpPr>
            <a:spLocks noGrp="1" noChangeArrowheads="1"/>
          </p:cNvSpPr>
          <p:nvPr>
            <p:ph type="sldNum" sz="quarter" idx="4"/>
          </p:nvPr>
        </p:nvSpPr>
        <p:spPr>
          <a:xfrm>
            <a:off x="6553200" y="4698207"/>
            <a:ext cx="2133600" cy="288131"/>
          </a:xfrm>
        </p:spPr>
        <p:txBody>
          <a:bodyPr/>
          <a:lstStyle>
            <a:lvl1pPr>
              <a:defRPr/>
            </a:lvl1pPr>
          </a:lstStyle>
          <a:p>
            <a:fld id="{63C520B5-213A-4CB4-BF22-D563061A5350}"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29A74C2B-B71B-418D-A980-2AC177E4E715}" type="datetime1">
              <a:rPr lang="en-GB" smtClean="0"/>
              <a:t>06/02/2024</a:t>
            </a:fld>
            <a:endParaRPr lang="en-GB"/>
          </a:p>
        </p:txBody>
      </p:sp>
      <p:sp>
        <p:nvSpPr>
          <p:cNvPr id="5" name="Footer Placeholder 4"/>
          <p:cNvSpPr>
            <a:spLocks noGrp="1"/>
          </p:cNvSpPr>
          <p:nvPr>
            <p:ph type="ftr" sz="quarter" idx="11"/>
          </p:nvPr>
        </p:nvSpPr>
        <p:spPr/>
        <p:txBody>
          <a:bodyPr/>
          <a:lstStyle>
            <a:lvl1pPr>
              <a:defRPr/>
            </a:lvl1pPr>
          </a:lstStyle>
          <a:p>
            <a:r>
              <a:rPr lang="en-GB"/>
              <a:t>understandyourbible.org/practise-english</a:t>
            </a:r>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836797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66A26CC7-36AA-466B-9C6A-8EFA5D09F334}" type="datetime1">
              <a:rPr lang="en-GB" smtClean="0"/>
              <a:t>06/02/2024</a:t>
            </a:fld>
            <a:endParaRPr lang="en-GB"/>
          </a:p>
        </p:txBody>
      </p:sp>
      <p:sp>
        <p:nvSpPr>
          <p:cNvPr id="5" name="Footer Placeholder 4"/>
          <p:cNvSpPr>
            <a:spLocks noGrp="1"/>
          </p:cNvSpPr>
          <p:nvPr>
            <p:ph type="ftr" sz="quarter" idx="11"/>
          </p:nvPr>
        </p:nvSpPr>
        <p:spPr/>
        <p:txBody>
          <a:bodyPr/>
          <a:lstStyle>
            <a:lvl1pPr>
              <a:defRPr/>
            </a:lvl1pPr>
          </a:lstStyle>
          <a:p>
            <a:r>
              <a:rPr lang="en-GB"/>
              <a:t>understandyourbible.org/practise-english</a:t>
            </a:r>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023245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6AB879EB-9AF7-4228-96E8-908374E09266}" type="datetime1">
              <a:rPr lang="en-GB" smtClean="0"/>
              <a:t>06/02/2024</a:t>
            </a:fld>
            <a:endParaRPr lang="en-GB"/>
          </a:p>
        </p:txBody>
      </p:sp>
      <p:sp>
        <p:nvSpPr>
          <p:cNvPr id="5" name="Footer Placeholder 4"/>
          <p:cNvSpPr>
            <a:spLocks noGrp="1"/>
          </p:cNvSpPr>
          <p:nvPr>
            <p:ph type="ftr" sz="quarter" idx="11"/>
          </p:nvPr>
        </p:nvSpPr>
        <p:spPr/>
        <p:txBody>
          <a:bodyPr/>
          <a:lstStyle>
            <a:lvl1pPr>
              <a:defRPr/>
            </a:lvl1pPr>
          </a:lstStyle>
          <a:p>
            <a:r>
              <a:rPr lang="en-GB"/>
              <a:t>understandyourbible.org/practise-english</a:t>
            </a:r>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530999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DEF586FD-01E9-4842-A87F-BC63E7E0141E}" type="datetime1">
              <a:rPr lang="en-GB" smtClean="0"/>
              <a:t>06/02/2024</a:t>
            </a:fld>
            <a:endParaRPr lang="en-GB"/>
          </a:p>
        </p:txBody>
      </p:sp>
      <p:sp>
        <p:nvSpPr>
          <p:cNvPr id="5" name="Footer Placeholder 4"/>
          <p:cNvSpPr>
            <a:spLocks noGrp="1"/>
          </p:cNvSpPr>
          <p:nvPr>
            <p:ph type="ftr" sz="quarter" idx="11"/>
          </p:nvPr>
        </p:nvSpPr>
        <p:spPr/>
        <p:txBody>
          <a:bodyPr/>
          <a:lstStyle>
            <a:lvl1pPr>
              <a:defRPr/>
            </a:lvl1pPr>
          </a:lstStyle>
          <a:p>
            <a:r>
              <a:rPr lang="en-GB"/>
              <a:t>understandyourbible.org/practise-english</a:t>
            </a:r>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577086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fld id="{072197AF-494A-4720-AAED-A0DD07B7D202}" type="datetime1">
              <a:rPr lang="en-GB" smtClean="0"/>
              <a:t>06/02/2024</a:t>
            </a:fld>
            <a:endParaRPr lang="en-GB"/>
          </a:p>
        </p:txBody>
      </p:sp>
      <p:sp>
        <p:nvSpPr>
          <p:cNvPr id="6" name="Footer Placeholder 5"/>
          <p:cNvSpPr>
            <a:spLocks noGrp="1"/>
          </p:cNvSpPr>
          <p:nvPr>
            <p:ph type="ftr" sz="quarter" idx="11"/>
          </p:nvPr>
        </p:nvSpPr>
        <p:spPr/>
        <p:txBody>
          <a:bodyPr/>
          <a:lstStyle>
            <a:lvl1pPr>
              <a:defRPr/>
            </a:lvl1pPr>
          </a:lstStyle>
          <a:p>
            <a:r>
              <a:rPr lang="en-GB"/>
              <a:t>understandyourbible.org/practise-english</a:t>
            </a:r>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022266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fld id="{0C6F6A2A-2063-4609-A575-5063569F6D99}" type="datetime1">
              <a:rPr lang="en-GB" smtClean="0"/>
              <a:t>06/02/2024</a:t>
            </a:fld>
            <a:endParaRPr lang="en-GB"/>
          </a:p>
        </p:txBody>
      </p:sp>
      <p:sp>
        <p:nvSpPr>
          <p:cNvPr id="8" name="Footer Placeholder 7"/>
          <p:cNvSpPr>
            <a:spLocks noGrp="1"/>
          </p:cNvSpPr>
          <p:nvPr>
            <p:ph type="ftr" sz="quarter" idx="11"/>
          </p:nvPr>
        </p:nvSpPr>
        <p:spPr/>
        <p:txBody>
          <a:bodyPr/>
          <a:lstStyle>
            <a:lvl1pPr>
              <a:defRPr/>
            </a:lvl1pPr>
          </a:lstStyle>
          <a:p>
            <a:r>
              <a:rPr lang="en-GB"/>
              <a:t>understandyourbible.org/practise-english</a:t>
            </a:r>
          </a:p>
        </p:txBody>
      </p:sp>
      <p:sp>
        <p:nvSpPr>
          <p:cNvPr id="9" name="Slide Number Placeholder 8"/>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99983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lvl1pPr>
              <a:defRPr/>
            </a:lvl1pPr>
          </a:lstStyle>
          <a:p>
            <a:fld id="{995498BC-56C2-4DA9-AAFA-B6255092045A}" type="datetime1">
              <a:rPr lang="en-GB" smtClean="0"/>
              <a:t>06/02/2024</a:t>
            </a:fld>
            <a:endParaRPr lang="en-GB"/>
          </a:p>
        </p:txBody>
      </p:sp>
      <p:sp>
        <p:nvSpPr>
          <p:cNvPr id="4" name="Footer Placeholder 3"/>
          <p:cNvSpPr>
            <a:spLocks noGrp="1"/>
          </p:cNvSpPr>
          <p:nvPr>
            <p:ph type="ftr" sz="quarter" idx="11"/>
          </p:nvPr>
        </p:nvSpPr>
        <p:spPr/>
        <p:txBody>
          <a:bodyPr/>
          <a:lstStyle>
            <a:lvl1pPr>
              <a:defRPr/>
            </a:lvl1pPr>
          </a:lstStyle>
          <a:p>
            <a:r>
              <a:rPr lang="en-GB"/>
              <a:t>understandyourbible.org/practise-english</a:t>
            </a:r>
          </a:p>
        </p:txBody>
      </p:sp>
      <p:sp>
        <p:nvSpPr>
          <p:cNvPr id="5" name="Slide Number Placeholder 4"/>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359119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27229F58-1168-4D2D-8BCA-85A733A5C5B3}" type="datetime1">
              <a:rPr lang="en-GB" smtClean="0"/>
              <a:t>06/02/2024</a:t>
            </a:fld>
            <a:endParaRPr lang="en-GB"/>
          </a:p>
        </p:txBody>
      </p:sp>
      <p:sp>
        <p:nvSpPr>
          <p:cNvPr id="3" name="Footer Placeholder 2"/>
          <p:cNvSpPr>
            <a:spLocks noGrp="1"/>
          </p:cNvSpPr>
          <p:nvPr>
            <p:ph type="ftr" sz="quarter" idx="11"/>
          </p:nvPr>
        </p:nvSpPr>
        <p:spPr/>
        <p:txBody>
          <a:bodyPr/>
          <a:lstStyle>
            <a:lvl1pPr>
              <a:defRPr/>
            </a:lvl1pPr>
          </a:lstStyle>
          <a:p>
            <a:r>
              <a:rPr lang="en-GB"/>
              <a:t>understandyourbible.org/practise-english</a:t>
            </a:r>
          </a:p>
        </p:txBody>
      </p:sp>
      <p:sp>
        <p:nvSpPr>
          <p:cNvPr id="4" name="Slide Number Placeholder 3"/>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186683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B0A36684-4AE5-4C16-B3F9-7712D660762F}" type="datetime1">
              <a:rPr lang="en-GB" smtClean="0"/>
              <a:t>06/02/2024</a:t>
            </a:fld>
            <a:endParaRPr lang="en-GB"/>
          </a:p>
        </p:txBody>
      </p:sp>
      <p:sp>
        <p:nvSpPr>
          <p:cNvPr id="6" name="Footer Placeholder 5"/>
          <p:cNvSpPr>
            <a:spLocks noGrp="1"/>
          </p:cNvSpPr>
          <p:nvPr>
            <p:ph type="ftr" sz="quarter" idx="11"/>
          </p:nvPr>
        </p:nvSpPr>
        <p:spPr/>
        <p:txBody>
          <a:bodyPr/>
          <a:lstStyle>
            <a:lvl1pPr>
              <a:defRPr/>
            </a:lvl1pPr>
          </a:lstStyle>
          <a:p>
            <a:r>
              <a:rPr lang="en-GB"/>
              <a:t>understandyourbible.org/practise-english</a:t>
            </a:r>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085873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6F14458B-13C0-4172-84FE-E8D5E3AD0322}" type="datetime1">
              <a:rPr lang="en-GB" smtClean="0"/>
              <a:t>06/02/2024</a:t>
            </a:fld>
            <a:endParaRPr lang="en-GB"/>
          </a:p>
        </p:txBody>
      </p:sp>
      <p:sp>
        <p:nvSpPr>
          <p:cNvPr id="6" name="Footer Placeholder 5"/>
          <p:cNvSpPr>
            <a:spLocks noGrp="1"/>
          </p:cNvSpPr>
          <p:nvPr>
            <p:ph type="ftr" sz="quarter" idx="11"/>
          </p:nvPr>
        </p:nvSpPr>
        <p:spPr/>
        <p:txBody>
          <a:bodyPr/>
          <a:lstStyle>
            <a:lvl1pPr>
              <a:defRPr/>
            </a:lvl1pPr>
          </a:lstStyle>
          <a:p>
            <a:r>
              <a:rPr lang="en-GB"/>
              <a:t>understandyourbible.org/practise-english</a:t>
            </a:r>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351810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CC"/>
            </a:gs>
            <a:gs pos="100000">
              <a:schemeClr val="bg1"/>
            </a:gs>
          </a:gsLst>
          <a:lin ang="5400000" scaled="1"/>
        </a:gradFill>
        <a:effectLst/>
      </p:bgPr>
    </p:bg>
    <p:spTree>
      <p:nvGrpSpPr>
        <p:cNvPr id="1" name=""/>
        <p:cNvGrpSpPr/>
        <p:nvPr/>
      </p:nvGrpSpPr>
      <p:grpSpPr>
        <a:xfrm>
          <a:off x="0" y="0"/>
          <a:ext cx="0" cy="0"/>
          <a:chOff x="0" y="0"/>
          <a:chExt cx="0" cy="0"/>
        </a:xfrm>
      </p:grpSpPr>
      <p:grpSp>
        <p:nvGrpSpPr>
          <p:cNvPr id="1031" name="Group 7"/>
          <p:cNvGrpSpPr>
            <a:grpSpLocks/>
          </p:cNvGrpSpPr>
          <p:nvPr/>
        </p:nvGrpSpPr>
        <p:grpSpPr bwMode="auto">
          <a:xfrm>
            <a:off x="0" y="0"/>
            <a:ext cx="9144000" cy="5143500"/>
            <a:chOff x="0" y="0"/>
            <a:chExt cx="5760" cy="4320"/>
          </a:xfrm>
        </p:grpSpPr>
        <p:sp>
          <p:nvSpPr>
            <p:cNvPr id="1032" name="Rectangle 8"/>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3" name="Rectangle 9"/>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4" name="Rectangle 10"/>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5" name="Rectangle 11"/>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6" name="Rectangle 12"/>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7" name="Rectangle 13"/>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8" name="Rectangle 14"/>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9" name="Rectangle 15"/>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0" name="Rectangle 16"/>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1" name="Rectangle 17"/>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2" name="Rectangle 18"/>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3" name="Line 19"/>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4" name="Line 20"/>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5" name="Line 21"/>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6" name="Line 22"/>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7" name="Line 23"/>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8" name="Line 24"/>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9" name="Line 25"/>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0" name="Line 26"/>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1" name="Line 27"/>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2" name="Line 28"/>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3" name="Line 29"/>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4" name="Line 30"/>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5" name="Line 31"/>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026" name="Rectangle 2"/>
          <p:cNvSpPr>
            <a:spLocks noGrp="1" noChangeArrowheads="1"/>
          </p:cNvSpPr>
          <p:nvPr>
            <p:ph type="title"/>
          </p:nvPr>
        </p:nvSpPr>
        <p:spPr bwMode="auto">
          <a:xfrm>
            <a:off x="914400" y="205979"/>
            <a:ext cx="77724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Rectangle 3"/>
          <p:cNvSpPr>
            <a:spLocks noGrp="1" noChangeArrowheads="1"/>
          </p:cNvSpPr>
          <p:nvPr>
            <p:ph type="body" idx="1"/>
          </p:nvPr>
        </p:nvSpPr>
        <p:spPr bwMode="auto">
          <a:xfrm>
            <a:off x="457200" y="1200151"/>
            <a:ext cx="8229600" cy="3394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28" name="Rectangle 4"/>
          <p:cNvSpPr>
            <a:spLocks noGrp="1" noChangeArrowheads="1"/>
          </p:cNvSpPr>
          <p:nvPr>
            <p:ph type="dt" sz="half" idx="2"/>
          </p:nvPr>
        </p:nvSpPr>
        <p:spPr bwMode="auto">
          <a:xfrm>
            <a:off x="457200" y="4698207"/>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solidFill>
                  <a:schemeClr val="bg2"/>
                </a:solidFill>
              </a:defRPr>
            </a:lvl1pPr>
          </a:lstStyle>
          <a:p>
            <a:fld id="{F1BB5A3A-32F1-41C7-B23A-0C6A9770D420}" type="datetime1">
              <a:rPr lang="en-GB" smtClean="0"/>
              <a:t>06/02/2024</a:t>
            </a:fld>
            <a:endParaRPr lang="en-GB"/>
          </a:p>
        </p:txBody>
      </p:sp>
      <p:sp>
        <p:nvSpPr>
          <p:cNvPr id="1029" name="Rectangle 5"/>
          <p:cNvSpPr>
            <a:spLocks noGrp="1" noChangeArrowheads="1"/>
          </p:cNvSpPr>
          <p:nvPr>
            <p:ph type="ftr" sz="quarter" idx="3"/>
          </p:nvPr>
        </p:nvSpPr>
        <p:spPr bwMode="auto">
          <a:xfrm>
            <a:off x="3124200" y="4698207"/>
            <a:ext cx="2895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solidFill>
                  <a:schemeClr val="bg2"/>
                </a:solidFill>
              </a:defRPr>
            </a:lvl1pPr>
          </a:lstStyle>
          <a:p>
            <a:r>
              <a:rPr lang="en-GB"/>
              <a:t>understandyourbible.org/practise-english</a:t>
            </a:r>
          </a:p>
        </p:txBody>
      </p:sp>
      <p:sp>
        <p:nvSpPr>
          <p:cNvPr id="1030" name="Rectangle 6"/>
          <p:cNvSpPr>
            <a:spLocks noGrp="1" noChangeArrowheads="1"/>
          </p:cNvSpPr>
          <p:nvPr>
            <p:ph type="sldNum" sz="quarter" idx="4"/>
          </p:nvPr>
        </p:nvSpPr>
        <p:spPr bwMode="auto">
          <a:xfrm>
            <a:off x="6553200" y="4700588"/>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chemeClr val="bg2"/>
                </a:solidFill>
              </a:defRPr>
            </a:lvl1pPr>
          </a:lstStyle>
          <a:p>
            <a:fld id="{63C520B5-213A-4CB4-BF22-D563061A5350}"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p:titleStyle>
    <p:bodyStyle>
      <a:lvl1pPr marL="342900" indent="-342900" algn="l" rtl="0" eaLnBrk="1" fontAlgn="base" hangingPunct="1">
        <a:spcBef>
          <a:spcPct val="20000"/>
        </a:spcBef>
        <a:spcAft>
          <a:spcPct val="0"/>
        </a:spcAft>
        <a:buClr>
          <a:schemeClr val="tx1"/>
        </a:buClr>
        <a:buFont typeface="Century Gothic" pitchFamily="34" charset="0"/>
        <a:buChar char="□"/>
        <a:defRPr sz="32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6" name="Title 1"/>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755577" y="935720"/>
            <a:ext cx="7931224" cy="378565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Welcome to the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Practise your English class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خوش آمدید به</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کلاس زبان انگلیسی خود را تمرین کنید</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بەخێربێن بۆ</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پۆلی زمانی ئینگلیزی خۆت مەشق بکە</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0" name="TextBox 9">
            <a:extLst>
              <a:ext uri="{FF2B5EF4-FFF2-40B4-BE49-F238E27FC236}">
                <a16:creationId xmlns:a16="http://schemas.microsoft.com/office/drawing/2014/main" id="{61CD0661-2B37-84F4-D927-6B71DC2D96AD}"/>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35636587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55576" y="1441784"/>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And I will make of you a great nation, and I will bless you and make your name great, so that you will be a blessing. I will bless those who bless you,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and him who dishonours you I will curse, and in you all the families of the earth shall be blessed.</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49815" y="2610921"/>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از تو قومی بزرگ پدید خواهم آورد و تو را برکت خواهم داد؛ نام تو را بزرگ خواهم ساخت و تو برکت خواهی بود.</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برکت خواهم داد به کسانی که تو را برکت دهند، و لعنت خواهم کرد کسی را که تو را لعنت کند؛ و همۀ طوایف زمین به واسطۀ تو برکت خواهند یافت.»</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91037" y="3793064"/>
            <a:ext cx="7699820" cy="92333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«جا دەتکەمە نەتەوەیەکی مەزن، بەرەکەتدارت دەکەم، ناوت مەزن دەکەم، دەبیتە بەرەکەت. </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ئەوانەی داوای بەرەکەتت بۆ دەکەن بەرەکەتداریان دەکەم، نەفرەتیش لە نەفرەتکارانت دەکەم. هەموو نەتەوەکانی سەر زەویش لە ڕێگەی تۆوە بەرەکەتدار دەبن.» </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Genesis chapter 12 verses 2 and 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3,2:12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پەیدابوون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3,2:12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پدایش</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014857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55576" y="1441784"/>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And I will make of you a great nation, and I will bless you and make your name great, so that you will be a blessing. I will bless those who bless you, and him who dishonours you I will curse,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and in you all the families of the earth shall be blessed.</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49815" y="2610921"/>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از تو قومی بزرگ پدید خواهم آورد و تو را برکت خواهم داد؛ نام تو را بزرگ خواهم ساخت و تو برکت خواهی بود.</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برکت خواهم داد به کسانی که تو را برکت دهند، و لعنت خواهم کرد کسی را که تو را لعنت کند؛ و همۀ طوایف زمین به واسطۀ تو برکت خواهند یافت.»</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91037" y="3793064"/>
            <a:ext cx="7699820" cy="92333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«جا دەتکەمە نەتەوەیەکی مەزن، بەرەکەتدارت دەکەم، ناوت مەزن دەکەم، دەبیتە بەرەکەت. </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ئەوانەی داوای بەرەکەتت بۆ دەکەن بەرەکەتداریان دەکەم، نەفرەتیش لە نەفرەتکارانت دەکەم. هەموو نەتەوەکانی سەر زەویش لە ڕێگەی تۆوە بەرەکەتدار دەبن.» </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Genesis chapter 12 verses 2 and 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3,2:12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پەیدابوون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3,2:12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پدایش</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0799324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55576" y="1441784"/>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And I will make of you a great nation, and I will bless you and make your name great, so that you will be a blessing. I will bless those who bless you, and him who dishonours you I will curse, and in you all the families of the earth shall be blessed.</a:t>
            </a:r>
            <a:endParaRPr kumimoji="0" lang="en-GB" sz="2000" b="1" i="0" u="none" strike="noStrike" kern="0" cap="none" spc="0" normalizeH="0" baseline="0" noProof="0" dirty="0">
              <a:ln>
                <a:noFill/>
              </a:ln>
              <a:solidFill>
                <a:srgbClr val="FFFFFF">
                  <a:lumMod val="85000"/>
                </a:srgb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49815" y="2610921"/>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از تو قومی بزرگ پدید خواهم آورد و تو را برکت خواهم داد؛ نام تو را بزرگ خواهم ساخت و تو برکت خواهی بود.</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برکت خواهم داد به کسانی که تو را برکت دهند، و لعنت خواهم کرد کسی را که تو را لعنت کند؛ و همۀ طوایف زمین به واسطۀ تو برکت خواهند یافت.»</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91037" y="3793064"/>
            <a:ext cx="7699820" cy="92333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«جا دەتکەمە نەتەوەیەکی مەزن، بەرەکەتدارت دەکەم، ناوت مەزن دەکەم، دەبیتە بەرەکەت. </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ئەوانەی داوای بەرەکەتت بۆ دەکەن بەرەکەتداریان دەکەم، نەفرەتیش لە نەفرەتکارانت دەکەم. هەموو نەتەوەکانی سەر زەویش لە ڕێگەی تۆوە بەرەکەتدار دەبن.» </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Genesis chapter 12 verses 2 and 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3,2:12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پەیدابوون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3,2:12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پدایش</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212802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D63EF4B4-50BE-E6E2-A407-63BE0C3B4976}"/>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Genesis chapter 13 verses 15 and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16,15:13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پەیدابوون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16,15:13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پدایش</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8534324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72495" y="1525525"/>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lvl="0" algn="l">
              <a:buClr>
                <a:srgbClr val="000000"/>
              </a:buClr>
              <a:defRPr/>
            </a:pPr>
            <a:r>
              <a:rPr lang="en-GB" sz="2000" b="1" kern="0" dirty="0">
                <a:solidFill>
                  <a:srgbClr val="333333"/>
                </a:solidFill>
                <a:latin typeface="Chalkboard"/>
              </a:rPr>
              <a:t>for all the land that you see I will give to you and to your offspring forever.  will make your offspring as the dust of the earth, so that if one can count the dust of the earth, your offspring also can be counted. </a:t>
            </a:r>
            <a:endParaRPr kumimoji="0" lang="en-GB" sz="2000" b="1" i="0" u="none" strike="noStrike" kern="0" cap="none" spc="0" normalizeH="0" baseline="0" noProof="0" dirty="0">
              <a:ln>
                <a:noFill/>
              </a:ln>
              <a:solidFill>
                <a:srgbClr val="FFFFFF">
                  <a:lumMod val="85000"/>
                </a:srgb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99969" y="2606963"/>
            <a:ext cx="8064896" cy="92333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زیرا سراسر این سرزمین را که می‌بینی تا ابد به تو و نسل تو خواهم بخشید.</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نسل تو را همچون غبار زمین می‌گردانم، چنانکه اگر کسی بتواند غبار زمین را بشمارد، نسل تو را نیز می‌توان شمرد.</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0621" y="3611821"/>
            <a:ext cx="7699820" cy="92333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چونکە هەموو ئەو خاکەی دەیبینیت بۆ هەتاهەتایە دەیدەمە خۆت و نەوەکانت. </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نەوەشت وەک خۆڵی زەوی لێ دەکەم، تاکو ئەگەر یەکێک توانی خۆڵی زەوی بژمێرێت، ئەوا نەوەی تۆش بژمێردرێت. </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6" name="TextBox 5">
            <a:extLst>
              <a:ext uri="{FF2B5EF4-FFF2-40B4-BE49-F238E27FC236}">
                <a16:creationId xmlns:a16="http://schemas.microsoft.com/office/drawing/2014/main" id="{E46B2013-1407-5379-6FFC-1DA065D614DD}"/>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Genesis chapter 13 verses 15 and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16,15:13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پەیدابوون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16,15:13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پدایش</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6818920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72495" y="1525525"/>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for all the land that you see I will give to you and to your offspring forever.  will make your offspring as the dust of the earth, so that if one can count the dust of the earth, your offspring also can be counted. </a:t>
            </a:r>
            <a:endParaRPr kumimoji="0" lang="en-GB" sz="2000" b="1" i="0" u="none" strike="noStrike" kern="0" cap="none" spc="0" normalizeH="0" baseline="0" noProof="0" dirty="0">
              <a:ln>
                <a:noFill/>
              </a:ln>
              <a:solidFill>
                <a:srgbClr val="FFFFFF">
                  <a:lumMod val="85000"/>
                </a:srgb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99969" y="2606963"/>
            <a:ext cx="8064896" cy="92333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زیرا سراسر این سرزمین را که می‌بینی تا ابد به تو و نسل تو خواهم بخشید.</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نسل تو را همچون غبار زمین می‌گردانم، چنانکه اگر کسی بتواند غبار زمین را بشمارد، نسل تو را نیز می‌توان شمرد.</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0621" y="3611821"/>
            <a:ext cx="7699820" cy="92333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چونکە هەموو ئەو خاکەی دەیبینیت بۆ هەتاهەتایە دەیدەمە خۆت و نەوەکانت. </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نەوەشت وەک خۆڵی زەوی لێ دەکەم، تاکو ئەگەر یەکێک توانی خۆڵی زەوی بژمێرێت، ئەوا نەوەی تۆش بژمێردرێت. </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6" name="TextBox 5">
            <a:extLst>
              <a:ext uri="{FF2B5EF4-FFF2-40B4-BE49-F238E27FC236}">
                <a16:creationId xmlns:a16="http://schemas.microsoft.com/office/drawing/2014/main" id="{E46B2013-1407-5379-6FFC-1DA065D614DD}"/>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Genesis chapter 13 verses 15 and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16,15:13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پەیدابوون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16,15:13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پدایش</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419875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72495" y="1525525"/>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for all the land that you see I will give to you and to your offspring forever.  will make your offspring as the dust of the earth, so that if one can count the dust of the earth, your offspring also can be counted. </a:t>
            </a:r>
            <a:endParaRPr kumimoji="0" lang="en-GB" sz="2000" b="1" i="0" u="none" strike="noStrike" kern="0" cap="none" spc="0" normalizeH="0" baseline="0" noProof="0" dirty="0">
              <a:ln>
                <a:noFill/>
              </a:ln>
              <a:solidFill>
                <a:srgbClr val="FFFFFF">
                  <a:lumMod val="85000"/>
                </a:srgb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99969" y="2606963"/>
            <a:ext cx="8064896" cy="92333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زیرا سراسر این سرزمین را که می‌بینی تا ابد به تو و نسل تو خواهم بخشید.</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نسل تو را همچون غبار زمین می‌گردانم، چنانکه اگر کسی بتواند غبار زمین را بشمارد، نسل تو را نیز می‌توان شمرد.</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0621" y="3611821"/>
            <a:ext cx="7699820" cy="92333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چونکە هەموو ئەو خاکەی دەیبینیت بۆ هەتاهەتایە دەیدەمە خۆت و نەوەکانت. </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نەوەشت وەک خۆڵی زەوی لێ دەکەم، تاکو ئەگەر یەکێک توانی خۆڵی زەوی بژمێرێت، ئەوا نەوەی تۆش بژمێردرێت. </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6" name="TextBox 5">
            <a:extLst>
              <a:ext uri="{FF2B5EF4-FFF2-40B4-BE49-F238E27FC236}">
                <a16:creationId xmlns:a16="http://schemas.microsoft.com/office/drawing/2014/main" id="{E46B2013-1407-5379-6FFC-1DA065D614DD}"/>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Genesis chapter 13 verses 15 and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16,15:13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پەیدابوون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16,15:13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پدایش</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238002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72495" y="1525525"/>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for all the land that you see I will give to you and to your offspring forever.  will make your offspring as the dust of the earth, so that if one can count the dust of the earth, your offspring also can be counted. </a:t>
            </a:r>
            <a:endParaRPr kumimoji="0" lang="en-GB" sz="2000" b="1" i="0" u="none" strike="noStrike" kern="0" cap="none" spc="0" normalizeH="0" baseline="0" noProof="0" dirty="0">
              <a:ln>
                <a:noFill/>
              </a:ln>
              <a:solidFill>
                <a:srgbClr val="FFFFFF">
                  <a:lumMod val="85000"/>
                </a:srgb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99969" y="2606963"/>
            <a:ext cx="8064896" cy="92333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زیرا سراسر این سرزمین را که می‌بینی تا ابد به تو و نسل تو خواهم بخشید.</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نسل تو را همچون غبار زمین می‌گردانم، چنانکه اگر کسی بتواند غبار زمین را بشمارد، نسل تو را نیز می‌توان شمرد.</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0621" y="3611821"/>
            <a:ext cx="7699820" cy="92333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چونکە هەموو ئەو خاکەی دەیبینیت بۆ هەتاهەتایە دەیدەمە خۆت و نەوەکانت. </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نەوەشت وەک خۆڵی زەوی لێ دەکەم، تاکو ئەگەر یەکێک توانی خۆڵی زەوی بژمێرێت، ئەوا نەوەی تۆش بژمێردرێت. </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6" name="TextBox 5">
            <a:extLst>
              <a:ext uri="{FF2B5EF4-FFF2-40B4-BE49-F238E27FC236}">
                <a16:creationId xmlns:a16="http://schemas.microsoft.com/office/drawing/2014/main" id="{E46B2013-1407-5379-6FFC-1DA065D614DD}"/>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Genesis chapter 13 verses 15 and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16,15:13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پەیدابوون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16,15:13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پدایش</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1750943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72495" y="1525525"/>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for all the land that you see I will give to you and to your offspring forever.  will make your offspring as the dust of the earth, so that if one can count the dust of the earth, your offspring also can be counted. </a:t>
            </a:r>
            <a:endParaRPr kumimoji="0" lang="en-GB" sz="2000" b="1" i="0" u="none" strike="noStrike" kern="0" cap="none" spc="0" normalizeH="0" baseline="0" noProof="0" dirty="0">
              <a:ln>
                <a:noFill/>
              </a:ln>
              <a:solidFill>
                <a:srgbClr val="FFFFFF">
                  <a:lumMod val="85000"/>
                </a:srgb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99969" y="2606963"/>
            <a:ext cx="8064896" cy="92333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زیرا سراسر این سرزمین را که می‌بینی تا ابد به تو و نسل تو خواهم بخشید.</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نسل تو را همچون غبار زمین می‌گردانم، چنانکه اگر کسی بتواند غبار زمین را بشمارد، نسل تو را نیز می‌توان شمرد.</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0621" y="3611821"/>
            <a:ext cx="7699820" cy="92333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چونکە هەموو ئەو خاکەی دەیبینیت بۆ هەتاهەتایە دەیدەمە خۆت و نەوەکانت. </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نەوەشت وەک خۆڵی زەوی لێ دەکەم، تاکو ئەگەر یەکێک توانی خۆڵی زەوی بژمێرێت، ئەوا نەوەی تۆش بژمێردرێت. </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6" name="TextBox 5">
            <a:extLst>
              <a:ext uri="{FF2B5EF4-FFF2-40B4-BE49-F238E27FC236}">
                <a16:creationId xmlns:a16="http://schemas.microsoft.com/office/drawing/2014/main" id="{E46B2013-1407-5379-6FFC-1DA065D614DD}"/>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Genesis chapter 13 verses 15 and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16,15:13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پەیدابوون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16,15:13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پدایش</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0977387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72495" y="1525525"/>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for all the land that you see I will give to you and to your offspring forever.  will make your offspring as the dust of the earth, so that if one can count the dust of the earth, your offspring also can be counted. </a:t>
            </a:r>
            <a:endParaRPr kumimoji="0" lang="en-GB" sz="2000" b="1" i="0" u="none" strike="noStrike" kern="0" cap="none" spc="0" normalizeH="0" baseline="0" noProof="0" dirty="0">
              <a:ln>
                <a:noFill/>
              </a:ln>
              <a:solidFill>
                <a:srgbClr val="FFFFFF">
                  <a:lumMod val="85000"/>
                </a:srgb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99969" y="2606963"/>
            <a:ext cx="8064896" cy="92333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زیرا سراسر این سرزمین را که می‌بینی تا ابد به تو و نسل تو خواهم بخشید.</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نسل تو را همچون غبار زمین می‌گردانم، چنانکه اگر کسی بتواند غبار زمین را بشمارد، نسل تو را نیز می‌توان شمرد.</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0621" y="3611821"/>
            <a:ext cx="7699820" cy="92333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چونکە هەموو ئەو خاکەی دەیبینیت بۆ هەتاهەتایە دەیدەمە خۆت و نەوەکانت. </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نەوەشت وەک خۆڵی زەوی لێ دەکەم، تاکو ئەگەر یەکێک توانی خۆڵی زەوی بژمێرێت، ئەوا نەوەی تۆش بژمێردرێت. </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6" name="TextBox 5">
            <a:extLst>
              <a:ext uri="{FF2B5EF4-FFF2-40B4-BE49-F238E27FC236}">
                <a16:creationId xmlns:a16="http://schemas.microsoft.com/office/drawing/2014/main" id="{E46B2013-1407-5379-6FFC-1DA065D614DD}"/>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Genesis chapter 13 verses 15 and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16,15:13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پەیدابوون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16,15:13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پدایش</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551342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6" name="Title 1"/>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755577" y="935720"/>
            <a:ext cx="7931224" cy="378565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We will practise reading important Bible verses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ما خواندن آیات مهم کتاب مقدس را تمرین خواهیم کرد</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ئێمە مەشق دەکەین بە خوێندنەوەی ئایەتە گرنگەکانی کتێبی پیرۆز</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0" name="TextBox 9">
            <a:extLst>
              <a:ext uri="{FF2B5EF4-FFF2-40B4-BE49-F238E27FC236}">
                <a16:creationId xmlns:a16="http://schemas.microsoft.com/office/drawing/2014/main" id="{8AAAE03A-23EC-0229-B503-377601675C48}"/>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41593122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2" name="TextBox 1">
            <a:extLst>
              <a:ext uri="{FF2B5EF4-FFF2-40B4-BE49-F238E27FC236}">
                <a16:creationId xmlns:a16="http://schemas.microsoft.com/office/drawing/2014/main" id="{7F7D5DBF-676B-41C0-A1FB-717B4DAEA356}"/>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1733982" y="1705485"/>
            <a:ext cx="5702267" cy="193899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We will end with a prayer</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با دعا تمام می کنیم</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بە دوعایەک کۆتایی پێدێنین</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0" name="Title 1">
            <a:extLst>
              <a:ext uri="{FF2B5EF4-FFF2-40B4-BE49-F238E27FC236}">
                <a16:creationId xmlns:a16="http://schemas.microsoft.com/office/drawing/2014/main" id="{4996744E-E2E8-3275-4FFA-793AFBE9BDC1}"/>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Tree>
    <p:extLst>
      <p:ext uri="{BB962C8B-B14F-4D97-AF65-F5344CB8AC3E}">
        <p14:creationId xmlns:p14="http://schemas.microsoft.com/office/powerpoint/2010/main" val="36079610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683568" y="899071"/>
            <a:ext cx="7704856"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Thank you for coming– we hope see you next week, God willing!</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از حضور شما متشکرم – به امید خدا، امیدواریم هفته آینده شما را ببینیم!</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سوپاس بۆ هاتنت– هیوادارین هەفتەی داهاتوو بتانبینین، ان شاء الله!</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0" name="Title 1">
            <a:extLst>
              <a:ext uri="{FF2B5EF4-FFF2-40B4-BE49-F238E27FC236}">
                <a16:creationId xmlns:a16="http://schemas.microsoft.com/office/drawing/2014/main" id="{34F723BF-575D-459C-3999-1C208829BC3E}"/>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1" name="TextBox 10">
            <a:extLst>
              <a:ext uri="{FF2B5EF4-FFF2-40B4-BE49-F238E27FC236}">
                <a16:creationId xmlns:a16="http://schemas.microsoft.com/office/drawing/2014/main" id="{B29C2995-BF65-0755-3415-188416015CDD}"/>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656926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6" name="Title 1"/>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755577" y="935720"/>
            <a:ext cx="7931224" cy="378565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We will look at groups of verses that show the Bible message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ما به گروه‌هایی از آیات که پیام کتاب مقدس را نشان می‌دهند نگاه خواهیم کرد</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a:ln>
                  <a:noFill/>
                </a:ln>
                <a:solidFill>
                  <a:srgbClr val="000000"/>
                </a:solidFill>
                <a:effectLst/>
                <a:uLnTx/>
                <a:uFillTx/>
                <a:latin typeface="Chalkboard"/>
                <a:ea typeface="+mn-ea"/>
                <a:cs typeface="+mn-cs"/>
              </a:rPr>
              <a:t>سەیری کۆمەڵێک ئایەت دەکەین کە پەیامی کتێبی پیرۆز نیشان دەدەن</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0" name="TextBox 9">
            <a:extLst>
              <a:ext uri="{FF2B5EF4-FFF2-40B4-BE49-F238E27FC236}">
                <a16:creationId xmlns:a16="http://schemas.microsoft.com/office/drawing/2014/main" id="{4891033A-2368-C9F7-FB32-BA64AE86463D}"/>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1066891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1733982" y="1705485"/>
            <a:ext cx="5702267" cy="193899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We will start with a prayer</a:t>
            </a:r>
          </a:p>
          <a:p>
            <a:pPr lvl="0" algn="r"/>
            <a:r>
              <a:rPr lang="fa-IR" sz="4000" dirty="0">
                <a:solidFill>
                  <a:srgbClr val="000000"/>
                </a:solidFill>
                <a:latin typeface="Chalkboard"/>
              </a:rPr>
              <a:t>با دعا شروع می کنیم</a:t>
            </a:r>
            <a:endParaRPr lang="en-GB" sz="4000" dirty="0">
              <a:solidFill>
                <a:srgbClr val="000000"/>
              </a:solidFill>
              <a:latin typeface="Chalkboard"/>
            </a:endParaRPr>
          </a:p>
          <a:p>
            <a:pPr lvl="0" algn="r"/>
            <a:r>
              <a:rPr kumimoji="0" lang="fa-IR" sz="4000" b="0" i="0" u="none" strike="noStrike" kern="1200" cap="none" spc="0" normalizeH="0" baseline="0" noProof="0" dirty="0">
                <a:ln>
                  <a:noFill/>
                </a:ln>
                <a:solidFill>
                  <a:srgbClr val="000000"/>
                </a:solidFill>
                <a:effectLst/>
                <a:uLnTx/>
                <a:uFillTx/>
                <a:latin typeface="Chalkboard"/>
                <a:ea typeface="+mn-ea"/>
                <a:cs typeface="+mn-cs"/>
              </a:rPr>
              <a:t>بە دوعایەک دەست پێدەکەین</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0" name="Title 1">
            <a:extLst>
              <a:ext uri="{FF2B5EF4-FFF2-40B4-BE49-F238E27FC236}">
                <a16:creationId xmlns:a16="http://schemas.microsoft.com/office/drawing/2014/main" id="{80C3C83B-0A44-6387-DAB2-19FBAD8F2A07}"/>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1" name="TextBox 10">
            <a:extLst>
              <a:ext uri="{FF2B5EF4-FFF2-40B4-BE49-F238E27FC236}">
                <a16:creationId xmlns:a16="http://schemas.microsoft.com/office/drawing/2014/main" id="{776CB1FC-F016-FF0F-DC3E-A4891D2E7643}"/>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675114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E173387-6EB0-1F52-DE47-0E83F1A61BB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000" b="0" i="0" u="none" strike="noStrike" kern="1200" cap="none" spc="0" normalizeH="0" baseline="0" noProof="0" smtClean="0">
                <a:ln>
                  <a:noFill/>
                </a:ln>
                <a:solidFill>
                  <a:srgbClr val="808080"/>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000" b="0" i="0" u="none" strike="noStrike" kern="1200" cap="none" spc="0" normalizeH="0" baseline="0" noProof="0">
              <a:ln>
                <a:noFill/>
              </a:ln>
              <a:solidFill>
                <a:srgbClr val="808080"/>
              </a:solidFill>
              <a:effectLst/>
              <a:uLnTx/>
              <a:uFillTx/>
              <a:latin typeface="Century Gothic"/>
              <a:ea typeface="+mn-ea"/>
              <a:cs typeface="+mn-cs"/>
            </a:endParaRPr>
          </a:p>
        </p:txBody>
      </p:sp>
      <p:sp>
        <p:nvSpPr>
          <p:cNvPr id="6" name="Title 1">
            <a:extLst>
              <a:ext uri="{FF2B5EF4-FFF2-40B4-BE49-F238E27FC236}">
                <a16:creationId xmlns:a16="http://schemas.microsoft.com/office/drawing/2014/main" id="{E1594C49-C221-CEF3-C4E5-0395956BA1C7}"/>
              </a:ext>
            </a:extLst>
          </p:cNvPr>
          <p:cNvSpPr txBox="1">
            <a:spLocks noGrp="1"/>
          </p:cNvSpPr>
          <p:nvPr>
            <p:ph idx="1"/>
          </p:nvPr>
        </p:nvSpPr>
        <p:spPr bwMode="auto">
          <a:xfrm>
            <a:off x="611560" y="1121657"/>
            <a:ext cx="7632848" cy="3034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Chalkboard"/>
                <a:ea typeface="+mj-ea"/>
                <a:cs typeface="+mj-cs"/>
              </a:rPr>
              <a:t>Verses that tell us about God’s promises to Abraham</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آیاتی که به ما در مورد وعده های خدا به ابراهیم می گوید</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ئەو ئایەتانەی کە باسی بەڵێنەکانی خودامان بۆ دەکات بە ئیبراهیم</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p:txBody>
      </p:sp>
      <p:sp>
        <p:nvSpPr>
          <p:cNvPr id="7" name="Title 1">
            <a:extLst>
              <a:ext uri="{FF2B5EF4-FFF2-40B4-BE49-F238E27FC236}">
                <a16:creationId xmlns:a16="http://schemas.microsoft.com/office/drawing/2014/main" id="{30979D98-DFB5-59B0-D1ED-E4526C534A58}"/>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85EEFD26-8956-D3A5-B49A-A22217C593F7}"/>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1703505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D63EF4B4-50BE-E6E2-A407-63BE0C3B4976}"/>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Genesis chapter 12 verses 2 and 3</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2400" b="1" dirty="0">
                <a:solidFill>
                  <a:srgbClr val="000000"/>
                </a:solidFill>
                <a:latin typeface="Chalkboard"/>
              </a:rPr>
              <a:t>                                         </a:t>
            </a:r>
            <a:r>
              <a:rPr kumimoji="0" lang="en-GB" sz="2400" b="1" i="0" u="none" strike="noStrike" kern="1200" cap="none" spc="0" normalizeH="0" baseline="0" noProof="0" dirty="0">
                <a:ln>
                  <a:noFill/>
                </a:ln>
                <a:solidFill>
                  <a:srgbClr val="000000"/>
                </a:solidFill>
                <a:effectLst/>
                <a:uLnTx/>
                <a:uFillTx/>
                <a:latin typeface="Chalkboard"/>
                <a:ea typeface="+mn-ea"/>
                <a:cs typeface="+mn-cs"/>
              </a:rPr>
              <a:t>3,2:12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پەیدابوون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3,2:12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پدایش</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485025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55576" y="1441784"/>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And I will make of you a great nation,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and I will bless you and make your name great, so that you will be a blessing. I will bless those who bless you, and him who dishonours you I will curse, and in you all the families of the earth shall be blessed.</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49815" y="2610921"/>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b="0" i="0" u="none" strike="noStrike" kern="1200" cap="none" spc="0" normalizeH="0" baseline="0" noProof="0" dirty="0">
                <a:ln>
                  <a:noFill/>
                </a:ln>
                <a:solidFill>
                  <a:srgbClr val="000000"/>
                </a:solidFill>
                <a:effectLst/>
                <a:uLnTx/>
                <a:uFillTx/>
                <a:latin typeface="Chalkboard"/>
                <a:ea typeface="+mn-ea"/>
                <a:cs typeface="+mn-cs"/>
              </a:rPr>
              <a:t>از تو قومی بزرگ پدید خواهم آورد و تو را برکت خواهم داد؛ نام تو را بزرگ خواهم ساخت و تو برکت خواهی بود.</a:t>
            </a:r>
            <a:endParaRPr kumimoji="0" lang="en-GB"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b="0" i="0" u="none" strike="noStrike" kern="1200" cap="none" spc="0" normalizeH="0" baseline="0" noProof="0" dirty="0">
                <a:ln>
                  <a:noFill/>
                </a:ln>
                <a:solidFill>
                  <a:srgbClr val="000000"/>
                </a:solidFill>
                <a:effectLst/>
                <a:uLnTx/>
                <a:uFillTx/>
                <a:latin typeface="Chalkboard"/>
                <a:ea typeface="+mn-ea"/>
                <a:cs typeface="+mn-cs"/>
              </a:rPr>
              <a:t>برکت خواهم داد به کسانی که تو را برکت دهند، و لعنت خواهم کرد کسی را که تو را لعنت کند؛ و همۀ طوایف زمین به واسطۀ تو برکت خواهند یافت.»</a:t>
            </a:r>
            <a:endParaRPr kumimoji="0" lang="en-GB"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91037" y="3793064"/>
            <a:ext cx="7699820" cy="92333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b="0" i="0" u="none" strike="noStrike" kern="1200" cap="none" spc="0" normalizeH="0" baseline="0" noProof="0" dirty="0">
                <a:ln>
                  <a:noFill/>
                </a:ln>
                <a:solidFill>
                  <a:srgbClr val="000000"/>
                </a:solidFill>
                <a:effectLst/>
                <a:uLnTx/>
                <a:uFillTx/>
                <a:latin typeface="Chalkboard"/>
                <a:ea typeface="+mn-ea"/>
                <a:cs typeface="+mn-cs"/>
              </a:rPr>
              <a:t>«جا دەتکەمە نەتەوەیەکی مەزن، بەرەکەتدارت دەکەم، ناوت مەزن دەکەم، دەبیتە بەرەکەت. </a:t>
            </a:r>
            <a:endParaRPr kumimoji="0" lang="en-GB"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b="0" i="0" u="none" strike="noStrike" kern="1200" cap="none" spc="0" normalizeH="0" baseline="0" noProof="0" dirty="0">
                <a:ln>
                  <a:noFill/>
                </a:ln>
                <a:solidFill>
                  <a:srgbClr val="000000"/>
                </a:solidFill>
                <a:effectLst/>
                <a:uLnTx/>
                <a:uFillTx/>
                <a:latin typeface="Chalkboard"/>
                <a:ea typeface="+mn-ea"/>
                <a:cs typeface="+mn-cs"/>
              </a:rPr>
              <a:t>ئەوانەی داوای بەرەکەتت بۆ دەکەن بەرەکەتداریان دەکەم، نەفرەتیش لە نەفرەتکارانت دەکەم. هەموو نەتەوەکانی سەر زەویش لە ڕێگەی تۆوە بەرەکەتدار دەبن.» </a:t>
            </a:r>
            <a:endParaRPr kumimoji="0" lang="en-GB"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Genesis chapter 12 verses 2 and 3</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2400" b="1" dirty="0">
                <a:solidFill>
                  <a:srgbClr val="000000"/>
                </a:solidFill>
                <a:latin typeface="Chalkboard"/>
              </a:rPr>
              <a:t>                                         </a:t>
            </a:r>
            <a:r>
              <a:rPr kumimoji="0" lang="en-GB" sz="2400" b="1" i="0" u="none" strike="noStrike" kern="1200" cap="none" spc="0" normalizeH="0" baseline="0" noProof="0" dirty="0">
                <a:ln>
                  <a:noFill/>
                </a:ln>
                <a:solidFill>
                  <a:srgbClr val="000000"/>
                </a:solidFill>
                <a:effectLst/>
                <a:uLnTx/>
                <a:uFillTx/>
                <a:latin typeface="Chalkboard"/>
                <a:ea typeface="+mn-ea"/>
                <a:cs typeface="+mn-cs"/>
              </a:rPr>
              <a:t>3,2:12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پەیدابوون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3,2:12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پدایش</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544915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55576" y="1441784"/>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And I will make of you a great nation, and I will bless you and make your name great,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so that you will be a blessing. I will bless those who bless you, and him who dishonours you I will curse, and in you all the families of the earth shall be blessed.</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49815" y="2610921"/>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از تو قومی بزرگ پدید خواهم آورد و تو را برکت خواهم داد؛ نام تو را بزرگ خواهم ساخت و تو برکت خواهی بود.</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برکت خواهم داد به کسانی که تو را برکت دهند، و لعنت خواهم کرد کسی را که تو را لعنت کند؛ و همۀ طوایف زمین به واسطۀ تو برکت خواهند یافت.»</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91037" y="3793064"/>
            <a:ext cx="7699820" cy="92333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«جا دەتکەمە نەتەوەیەکی مەزن، بەرەکەتدارت دەکەم، ناوت مەزن دەکەم، دەبیتە بەرەکەت. </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ئەوانەی داوای بەرەکەتت بۆ دەکەن بەرەکەتداریان دەکەم، نەفرەتیش لە نەفرەتکارانت دەکەم. هەموو نەتەوەکانی سەر زەویش لە ڕێگەی تۆوە بەرەکەتدار دەبن.» </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Genesis chapter 12 verses 2 and 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3,2:12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پەیدابوون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3,2:12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پدایش</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4171785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55576" y="1441784"/>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And I will make of you a great nation, and I will bless you and make your name great, so that you will be a blessing.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I will bless those who bless you, and him who dishonours you I will curse, and in you all the families of the earth shall be blessed.</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49815" y="2610921"/>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از تو قومی بزرگ پدید خواهم آورد و تو را برکت خواهم داد؛ نام تو را بزرگ خواهم ساخت و تو برکت خواهی بود.</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برکت خواهم داد به کسانی که تو را برکت دهند، و لعنت خواهم کرد کسی را که تو را لعنت کند؛ و همۀ طوایف زمین به واسطۀ تو برکت خواهند یافت.»</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91037" y="3793064"/>
            <a:ext cx="7699820" cy="92333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«جا دەتکەمە نەتەوەیەکی مەزن، بەرەکەتدارت دەکەم، ناوت مەزن دەکەم، دەبیتە بەرەکەت. </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ئەوانەی داوای بەرەکەتت بۆ دەکەن بەرەکەتداریان دەکەم، نەفرەتیش لە نەفرەتکارانت دەکەم. هەموو نەتەوەکانی سەر زەویش لە ڕێگەی تۆوە بەرەکەتدار دەبن.» </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Genesis chapter 12 verses 2 and 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3,2:12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پەیدابوون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3,2:12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پدایش</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967458299"/>
      </p:ext>
    </p:extLst>
  </p:cSld>
  <p:clrMapOvr>
    <a:masterClrMapping/>
  </p:clrMapOvr>
</p:sld>
</file>

<file path=ppt/theme/theme1.xml><?xml version="1.0" encoding="utf-8"?>
<a:theme xmlns:a="http://schemas.openxmlformats.org/drawingml/2006/main" name="Vertical and Horizontal design 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3">
        <a:dk1>
          <a:srgbClr val="006666"/>
        </a:dk1>
        <a:lt1>
          <a:srgbClr val="FFFFFF"/>
        </a:lt1>
        <a:dk2>
          <a:srgbClr val="5E761C"/>
        </a:dk2>
        <a:lt2>
          <a:srgbClr val="777777"/>
        </a:lt2>
        <a:accent1>
          <a:srgbClr val="D5F470"/>
        </a:accent1>
        <a:accent2>
          <a:srgbClr val="EDCCFB"/>
        </a:accent2>
        <a:accent3>
          <a:srgbClr val="FFFFFF"/>
        </a:accent3>
        <a:accent4>
          <a:srgbClr val="005656"/>
        </a:accent4>
        <a:accent5>
          <a:srgbClr val="E7F8BB"/>
        </a:accent5>
        <a:accent6>
          <a:srgbClr val="D7B9E3"/>
        </a:accent6>
        <a:hlink>
          <a:srgbClr val="FF9933"/>
        </a:hlink>
        <a:folHlink>
          <a:srgbClr val="B2B2B2"/>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808080"/>
        </a:lt2>
        <a:accent1>
          <a:srgbClr val="D5F470"/>
        </a:accent1>
        <a:accent2>
          <a:srgbClr val="EDC9FB"/>
        </a:accent2>
        <a:accent3>
          <a:srgbClr val="FFFFFF"/>
        </a:accent3>
        <a:accent4>
          <a:srgbClr val="000000"/>
        </a:accent4>
        <a:accent5>
          <a:srgbClr val="E7F8BB"/>
        </a:accent5>
        <a:accent6>
          <a:srgbClr val="D7B6E3"/>
        </a:accent6>
        <a:hlink>
          <a:srgbClr val="BFC3FD"/>
        </a:hlink>
        <a:folHlink>
          <a:srgbClr val="B2B2B2"/>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6600"/>
        </a:dk2>
        <a:lt2>
          <a:srgbClr val="808080"/>
        </a:lt2>
        <a:accent1>
          <a:srgbClr val="FF6237"/>
        </a:accent1>
        <a:accent2>
          <a:srgbClr val="5F7BF1"/>
        </a:accent2>
        <a:accent3>
          <a:srgbClr val="FFFFFF"/>
        </a:accent3>
        <a:accent4>
          <a:srgbClr val="000000"/>
        </a:accent4>
        <a:accent5>
          <a:srgbClr val="FFB7AE"/>
        </a:accent5>
        <a:accent6>
          <a:srgbClr val="556FDA"/>
        </a:accent6>
        <a:hlink>
          <a:srgbClr val="15DF1F"/>
        </a:hlink>
        <a:folHlink>
          <a:srgbClr val="B2B2B2"/>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663300"/>
        </a:dk2>
        <a:lt2>
          <a:srgbClr val="808080"/>
        </a:lt2>
        <a:accent1>
          <a:srgbClr val="76C082"/>
        </a:accent1>
        <a:accent2>
          <a:srgbClr val="E3B06D"/>
        </a:accent2>
        <a:accent3>
          <a:srgbClr val="FFFFFF"/>
        </a:accent3>
        <a:accent4>
          <a:srgbClr val="000000"/>
        </a:accent4>
        <a:accent5>
          <a:srgbClr val="BDDCC1"/>
        </a:accent5>
        <a:accent6>
          <a:srgbClr val="CE9F62"/>
        </a:accent6>
        <a:hlink>
          <a:srgbClr val="D8EC42"/>
        </a:hlink>
        <a:folHlink>
          <a:srgbClr val="B2B2B2"/>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9">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10">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Vertical and Horizontal design template</Template>
  <TotalTime>13645</TotalTime>
  <Words>2621</Words>
  <Application>Microsoft Office PowerPoint</Application>
  <PresentationFormat>On-screen Show (16:9)</PresentationFormat>
  <Paragraphs>212</Paragraphs>
  <Slides>21</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굴림</vt:lpstr>
      <vt:lpstr>Calibri</vt:lpstr>
      <vt:lpstr>Candara</vt:lpstr>
      <vt:lpstr>Century Gothic</vt:lpstr>
      <vt:lpstr>Chalkboard</vt:lpstr>
      <vt:lpstr>Vertical and Horizontal design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Lawrence</dc:creator>
  <cp:lastModifiedBy>Lawrence Cave</cp:lastModifiedBy>
  <cp:revision>534</cp:revision>
  <cp:lastPrinted>2022-06-17T17:24:50Z</cp:lastPrinted>
  <dcterms:created xsi:type="dcterms:W3CDTF">2020-04-16T13:12:45Z</dcterms:created>
  <dcterms:modified xsi:type="dcterms:W3CDTF">2024-02-06T17:21:20Z</dcterms:modified>
</cp:coreProperties>
</file>