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388" r:id="rId2"/>
    <p:sldId id="475" r:id="rId3"/>
    <p:sldId id="476" r:id="rId4"/>
    <p:sldId id="383" r:id="rId5"/>
    <p:sldId id="565" r:id="rId6"/>
    <p:sldId id="564" r:id="rId7"/>
    <p:sldId id="568" r:id="rId8"/>
    <p:sldId id="570" r:id="rId9"/>
    <p:sldId id="569" r:id="rId10"/>
    <p:sldId id="579" r:id="rId11"/>
    <p:sldId id="573" r:id="rId12"/>
    <p:sldId id="575" r:id="rId13"/>
    <p:sldId id="578" r:id="rId14"/>
    <p:sldId id="577" r:id="rId15"/>
    <p:sldId id="576" r:id="rId16"/>
    <p:sldId id="580" r:id="rId17"/>
    <p:sldId id="571" r:id="rId18"/>
    <p:sldId id="572" r:id="rId19"/>
    <p:sldId id="574" r:id="rId20"/>
    <p:sldId id="581" r:id="rId21"/>
    <p:sldId id="582" r:id="rId22"/>
    <p:sldId id="587" r:id="rId23"/>
    <p:sldId id="586" r:id="rId24"/>
    <p:sldId id="585" r:id="rId25"/>
    <p:sldId id="584" r:id="rId26"/>
    <p:sldId id="583" r:id="rId27"/>
    <p:sldId id="588" r:id="rId28"/>
    <p:sldId id="589" r:id="rId29"/>
    <p:sldId id="594" r:id="rId30"/>
    <p:sldId id="593" r:id="rId31"/>
    <p:sldId id="592" r:id="rId32"/>
    <p:sldId id="591" r:id="rId33"/>
    <p:sldId id="590" r:id="rId34"/>
    <p:sldId id="595" r:id="rId35"/>
    <p:sldId id="413" r:id="rId36"/>
    <p:sldId id="414" r:id="rId37"/>
  </p:sldIdLst>
  <p:sldSz cx="9144000" cy="5143500" type="screen16x9"/>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wrence Cave" initials="LC" lastIdx="3" clrIdx="0">
    <p:extLst>
      <p:ext uri="{19B8F6BF-5375-455C-9EA6-DF929625EA0E}">
        <p15:presenceInfo xmlns:p15="http://schemas.microsoft.com/office/powerpoint/2012/main" userId="7432305f146684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p:cViewPr varScale="1">
        <p:scale>
          <a:sx n="141" d="100"/>
          <a:sy n="141" d="100"/>
        </p:scale>
        <p:origin x="642"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5433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7979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0300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004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2309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6499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9851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32519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6443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3046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991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1826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43278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1324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17481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7876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19729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2714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86611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9365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375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730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21833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20191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53732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14346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90861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Delete slide if not required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slide if not required</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2109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70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10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2401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2384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166E6EFC-D87C-4494-87EA-A4DAB8FEE6A0}"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r>
              <a:rPr lang="en-GB" dirty="0"/>
              <a:t>understandyourbible.org/practise-</a:t>
            </a:r>
            <a:r>
              <a:rPr lang="en-GB" dirty="0" err="1"/>
              <a:t>english</a:t>
            </a:r>
            <a:endParaRPr lang="en-GB" dirty="0"/>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D91F355E-CAE8-446F-895C-402DD9215B08}"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B19B6344-05DF-4837-86FB-1983469B88A9}"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24BDCF7E-5B3D-4553-9CAF-71150DC050B2}"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4CBE9C43-520D-4092-AFF5-CA1FB2878F26}"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51D46E3D-9915-4345-A357-C32DDAFF1876}"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4754A354-C1CC-4A15-8713-6595B0A45EB8}"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r>
              <a:rPr lang="en-GB"/>
              <a:t>understandyourbible.org/practise-english</a:t>
            </a:r>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C7361648-7AFE-4998-AB54-B3C232721002}"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r>
              <a:rPr lang="en-GB"/>
              <a:t>understandyourbible.org/practise-english</a:t>
            </a:r>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F309100-4CF4-494A-A0DE-C1F8F83B7118}"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r>
              <a:rPr lang="en-GB"/>
              <a:t>understandyourbible.org/practise-english</a:t>
            </a:r>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6847ED0D-EA50-441B-B5C7-D2476A34FF0A}"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E56B54A9-6ED9-4C15-BA7B-A685ABF8A59A}"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9F8053BD-58A2-404C-91CC-79F4B80E118B}"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r>
              <a:rPr lang="en-GB"/>
              <a:t>understandyourbible.org/practise-english</a:t>
            </a:r>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61CD0661-2B37-84F4-D927-6B71DC2D96A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26 verses 6 and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80143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242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now I stand here on trial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because of my hope in the promise made by God to our fathers, to which our twelve tribes hope to attain, as they earnestly worship night and day. And for this hope I am accused by Jews, O king!</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امروز به‌‌خاطر امید به آنچه خدا به پدران ما وعده داده است، محاکمه می‌شوم. این همان وعده‌ای است که دوازده قبیلة ما از صمیم دل، شب و روز به امید دستیابی به آن عبادت می‌کنند. آری، ای پادشاه، در خصوص همین امید است که یهودیان مرا متهم می‌کنند.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ئێستاش حوکم دەدرێم لەبەر ئەوەی هیوام بەو بەڵێنە هەیە کە خودا بە باوباپیرانمانی داوە. ئەمە ئەو بەڵێنەیە کە دوازدە هۆزەکەمان شەو و ڕۆژ بە هیوای هاتنەدی، بە پەرۆشەوە خواپەرستی دەکەن. ئەی پاشا، لەبەر ئەم هیوایە جولەکە تۆمەتبارم دەکەن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26 verses 6 and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7188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242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now I stand here on trial because of my hope in the promise made by God to our fathers,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to which our twelve tribes hope to attain, as they earnestly worship night and day. And for this hope I am accused by Jews, O king!</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امروز به‌‌خاطر امید به آنچه خدا به پدران ما وعده داده است، محاکمه می‌شوم. این همان وعده‌ای است که دوازده قبیلة ما از صمیم دل، شب و روز به امید دستیابی به آن عبادت می‌کنند. آری، ای پادشاه، در خصوص همین امید است که یهودیان مرا متهم می‌کنند.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ئێستاش حوکم دەدرێم لەبەر ئەوەی هیوام بەو بەڵێنە هەیە کە خودا بە باوباپیرانمانی داوە. ئەمە ئەو بەڵێنەیە کە دوازدە هۆزەکەمان شەو و ڕۆژ بە هیوای هاتنەدی، بە پەرۆشەوە خواپەرستی دەکەن. ئەی پاشا، لەبەر ئەم هیوایە جولەکە تۆمەتبارم دەکەن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26 verses 6 and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7561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242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now I stand here on trial because of my hope in the promise made by God to our fathers, to which our twelve tribes hope to attain,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as they earnestly worship night and day. And for this hope I am accused by Jews, O king!</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امروز به‌‌خاطر امید به آنچه خدا به پدران ما وعده داده است، محاکمه می‌شوم. این همان وعده‌ای است که دوازده قبیلة ما از صمیم دل، شب و روز به امید دستیابی به آن عبادت می‌کنند. آری، ای پادشاه، در خصوص همین امید است که یهودیان مرا متهم می‌کنند.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ئێستاش حوکم دەدرێم لەبەر ئەوەی هیوام بەو بەڵێنە هەیە کە خودا بە باوباپیرانمانی داوە. ئەمە ئەو بەڵێنەیە کە دوازدە هۆزەکەمان شەو و ڕۆژ بە هیوای هاتنەدی، بە پەرۆشەوە خواپەرستی دەکەن. ئەی پاشا، لەبەر ئەم هیوایە جولەکە تۆمەتبارم دەکەن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26 verses 6 and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7327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242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now I stand here on trial because of my hope in the promise made by God to our fathers, to which our twelve tribes hope to attain, as they earnestly worship night and day.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for this hope I am accused by Jews, O king!</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امروز به‌‌خاطر امید به آنچه خدا به پدران ما وعده داده است، محاکمه می‌شوم. این همان وعده‌ای است که دوازده قبیلة ما از صمیم دل، شب و روز به امید دستیابی به آن عبادت می‌کنند. آری، ای پادشاه، در خصوص همین امید است که یهودیان مرا متهم می‌کنند.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ئێستاش حوکم دەدرێم لەبەر ئەوەی هیوام بەو بەڵێنە هەیە کە خودا بە باوباپیرانمانی داوە. ئەمە ئەو بەڵێنەیە کە دوازدە هۆزەکەمان شەو و ڕۆژ بە هیوای هاتنەدی، بە پەرۆشەوە خواپەرستی دەکەن. ئەی پاشا، لەبەر ئەم هیوایە جولەکە تۆمەتبارم دەکەن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26 verses 6 and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02484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242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now I stand here on trial because of my hope in the promise made by God to our fathers, to which our twelve tribes hope to attain, as they earnestly worship night and day. And for this hope I am accused by Jews, O king!</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امروز به‌‌خاطر امید به آنچه خدا به پدران ما وعده داده است، محاکمه می‌شوم. این همان وعده‌ای است که دوازده قبیلة ما از صمیم دل، شب و روز به امید دستیابی به آن عبادت می‌کنند. آری، ای پادشاه، در خصوص همین امید است که یهودیان مرا متهم می‌کنند.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ئێستاش حوکم دەدرێم لەبەر ئەوەی هیوام بەو بەڵێنە هەیە کە خودا بە باوباپیرانمانی داوە. ئەمە ئەو بەڵێنەیە کە دوازدە هۆزەکەمان شەو و ڕۆژ بە هیوای هاتنەدی، بە پەرۆشەوە خواپەرستی دەکەن. ئەی پاشا، لەبەر ئەم هیوایە جولەکە تۆمەتبارم دەکەن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26 verses 6 and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7,6:26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660139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28 verse 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20:28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20:28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31449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this reason, therefore,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 have asked to see you and speak with you, since it is because of the hope of Israel that I am wearing this chain</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از همین‌‌رو خواستم شما را ببینم و با شما سخن بگویم، زیرا به‌‌خاطر امید اسرائیل است که مرا بدین زنجیر بسته‌اند.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 داوام کرد بتانبینم و قسەتان لەگەڵ بکەم، چونکە لە پێناوی هیوای ئیسرائیل ئەم زنجیرەم پێوەیە.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28 verse 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20:28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20:28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66450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this reason, therefore, I have asked to see you and speak with you,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since it is because of the hope of Israel that I am wearing this chain</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از همین‌‌رو خواستم شما را ببینم و با شما سخن بگویم، زیرا به‌‌خاطر امید اسرائیل است که مرا بدین زنجیر بسته‌اند.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 داوام کرد بتانبینم و قسەتان لەگەڵ بکەم، چونکە لە پێناوی هیوای ئیسرائیل ئەم زنجیرەم پێوەیە.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28 verse 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20:28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20:28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29911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this reason, therefore, I have asked to see you and speak with you, since it is because of the hope of Israel that I am wearing this chain</a:t>
            </a:r>
            <a:endParaRPr kumimoji="0" lang="en-GB" sz="24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از همین‌‌رو خواستم شما را ببینم و با شما سخن بگویم، زیرا به‌‌خاطر امید اسرائیل است که مرا بدین زنجیر بسته‌اند.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 داوام کرد بتانبینم و قسەتان لەگەڵ بکەم، چونکە لە پێناوی هیوای ئیسرائیل ئەم زنجیرەم پێوەیە.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28 verse 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20:28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20:28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72494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practise reading important Bible verses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خواندن آیات مهم کتاب مقدس را تمرین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ئێمە مەشق دەکەین بە خوێندنەوەی ئایەتە گرنگەکانی کتێبی پیرۆز</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8AAAE03A-23EC-0229-B503-377601675C48}"/>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4159312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683568" y="1054615"/>
            <a:ext cx="7848872"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a:t>
            </a:r>
            <a:r>
              <a:rPr lang="en-GB" dirty="0">
                <a:solidFill>
                  <a:srgbClr val="000000"/>
                </a:solidFill>
                <a:latin typeface="Chalkboard"/>
              </a:rPr>
              <a:t>that give</a:t>
            </a:r>
            <a:r>
              <a:rPr kumimoji="0" lang="en-GB" b="0" i="0" u="none" strike="noStrike" kern="0" cap="none" spc="0" normalizeH="0" baseline="0" noProof="0" dirty="0">
                <a:ln>
                  <a:noFill/>
                </a:ln>
                <a:solidFill>
                  <a:srgbClr val="000000"/>
                </a:solidFill>
                <a:effectLst/>
                <a:uLnTx/>
                <a:uFillTx/>
                <a:latin typeface="Chalkboard"/>
                <a:ea typeface="+mj-ea"/>
                <a:cs typeface="+mj-cs"/>
              </a:rPr>
              <a:t> the promises that God made to the Jews’ father Abraham</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وعده هایی را می دهد که خداوند به پدر یهودیان ابراهیم داده است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ئەو بەڵێنانە دەدەن کە خودا بە ئیبراهیمی باوکی جولەکەکان داوە</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155230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470655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I will bless you and make your name great, so that you will be a blessing. I will bless those who bless you, and him who dishonours you I will curse, 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 برکت خواهم داد به کسانی که تو را برکت دهند، و لعنت خواهم کرد کسی را که تو را لعنت کند؛ و همۀ طوایف زمین به واسطۀ تو برکت خواهند یافت.»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56489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so that you will be a blessing. I will bless those who bless you, and him who dishonours you I will curse, 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 برکت خواهم داد به کسانی که تو را برکت دهند، و لعنت خواهم کرد کسی را که تو را لعنت کند؛ و همۀ طوایف زمین به واسطۀ تو برکت خواهند یافت.»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86169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so that you will be a blessing.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I will bless those who bless you, and him who dishonours you I will curse, 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 برکت خواهم داد به کسانی که تو را برکت دهند، و لعنت خواهم کرد کسی را که تو را لعنت کند؛ و همۀ طوایف زمین به واسطۀ تو برکت خواهند یافت.»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9897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so that you will be a blessing. I will bless those who bless you,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him who dishonours you I will curse, 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 برکت خواهم داد به کسانی که تو را برکت دهند، و لعنت خواهم کرد کسی را که تو را لعنت کند؛ و همۀ طوایف زمین به واسطۀ تو برکت خواهند یافت.»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50273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so that you will be a blessing. I will bless those who bless you, and him who dishonours you I will curse,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in you all the families of the earth shall be blessed.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 برکت خواهم داد به کسانی که تو را برکت دهند، و لعنت خواهم کرد کسی را که تو را لعنت کند؛ و همۀ طوایف زمین به واسطۀ تو برکت خواهند یافت.»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30642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 will make of you a great nation, and I will bless you and make your name great, so that you will be a blessing. I will bless those who bless you, and him who dishonours you I will curse, and in you all the families of the earth shall be blessed.</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8184" y="2749146"/>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از تو قومی بزرگ پدید خواهم آورد و تو را برکت خواهم داد؛ نام تو را بزرگ خواهم ساخت و تو برکت خواهی بود. برکت خواهم داد به کسانی که تو را برکت دهند، و لعنت خواهم کرد کسی را که تو را لعنت کند؛ و همۀ طوایف زمین به واسطۀ تو برکت خواهند یافت.»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«جا دەتکەمە نەتەوەیەکی مەزن، بەرەکەتدارت دەکەم، ناوت مەزن دەکەم، دەبیتە بەرەکەت .ئەوانەی داوای بەرەکەتت بۆ دەکەن بەرەکەتداریان دەکەم، نەفرەتیش لە نەفرەتکارانت دەکەم. هەموو نەتەوەکانی سەر زەویش لە ڕێگەی تۆوە بەرەکەتدار دەبن.»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12 verses 2 and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18197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90851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I will give to you and to your offspring forever. I will make your offspring as the dust of the earth, so that if one can count the dust of the earth, your offspring also can be counted.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9135" y="342225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نەوەکانتنەوەشت وەک خۆڵی زەوی لێ دەکەم، تاکو ئەگەر یەکێک توانی خۆڵی زەوی بژمێرێت، ئەوا نەوەی تۆش بژمێردرێت.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588918"/>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797916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look at groups of verses that show the Bible message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به گروه‌هایی از آیات که پیام کتاب مقدس را نشان می‌دهند نگاه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a:ln>
                  <a:noFill/>
                </a:ln>
                <a:solidFill>
                  <a:srgbClr val="000000"/>
                </a:solidFill>
                <a:effectLst/>
                <a:uLnTx/>
                <a:uFillTx/>
                <a:latin typeface="Chalkboard"/>
                <a:ea typeface="+mn-ea"/>
                <a:cs typeface="+mn-cs"/>
              </a:rPr>
              <a:t>سەیری کۆمەڵێک ئایەت دەکەین کە پەیامی کتێبی پیرۆز نیشان دەدەن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4891033A-2368-C9F7-FB32-BA64AE86463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066891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I will make your offspring as the dust of the earth, so that if one can count the dust of the earth, your offspring also can be counted.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9135" y="342225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نەوەکانتنەوەشت وەک خۆڵی زەوی لێ دەکەم، تاکو ئەگەر یەکێک توانی خۆڵی زەوی بژمێرێت، ئەوا نەوەی تۆش بژمێردرێت.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588918"/>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58179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I will make your offspring as the dust of the earth,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so that if one can count the dust of the earth, your offspring also can be counted.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9135" y="342225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نەوەکانتنەوەشت وەک خۆڵی زەوی لێ دەکەم، تاکو ئەگەر یەکێک توانی خۆڵی زەوی بژمێرێت، ئەوا نەوەی تۆش بژمێردرێت.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588918"/>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858292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I will make your offspring as the dust of the earth, so that if one can count the dust of the earth,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your offspring also can be counted.</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9135" y="342225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نەوەکانتنەوەشت وەک خۆڵی زەوی لێ دەکەم، تاکو ئەگەر یەکێک توانی خۆڵی زەوی بژمێرێت، ئەوا نەوەی تۆش بژمێردرێت.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588918"/>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475931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I will make your offspring as the dust of the earth, so that if one can count the dust of the earth, your offspring also can be counted.</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9135" y="342225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نەوەکانتنەوەشت وەک خۆڵی زەوی لێ دەکەم، تاکو ئەگەر یەکێک توانی خۆڵی زەوی بژمێرێت، ئەوا نەوەی تۆش بژمێردرێت.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588918"/>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13 verses 15 and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16,15:13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10508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3216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for all the land that you see I will give to you and to your offspring forever. I will make your offspring as the dust of the earth, so that if one can count the dust of the earth, your offspring also can be counted.</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79135" y="342225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هەموو ئەو خاکەی دەیبینیت بۆ هەتاهەتایە دەیدەمە خۆت و نەوەکانتنەوەشت وەک خۆڵی زەوی لێ دەکەم، تاکو ئەگەر یەکێک توانی خۆڵی زەوی بژمێرێت، ئەوا نەوەی تۆش بژمێردرێت.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2588918"/>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a:ln>
                  <a:noFill/>
                </a:ln>
                <a:solidFill>
                  <a:srgbClr val="000000"/>
                </a:solidFill>
                <a:effectLst/>
                <a:uLnTx/>
                <a:uFillTx/>
                <a:latin typeface="Chalkboard"/>
                <a:ea typeface="+mn-ea"/>
                <a:cs typeface="+mn-cs"/>
              </a:rPr>
              <a:t>نسل تو را همچون غبار زمین می‌گردانم، چنانکه اگر کسی بتواند غبار زمین را بشمارد، نسل تو را نیز می‌توان شمرد.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22 verses 17 and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18,17:22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18,17:22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93568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2" name="TextBox 1">
            <a:extLst>
              <a:ext uri="{FF2B5EF4-FFF2-40B4-BE49-F238E27FC236}">
                <a16:creationId xmlns:a16="http://schemas.microsoft.com/office/drawing/2014/main" id="{7F7D5DBF-676B-41C0-A1FB-717B4DAEA356}"/>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4996744E-E2E8-3275-4FFA-793AFBE9BDC1}"/>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Tree>
    <p:extLst>
      <p:ext uri="{BB962C8B-B14F-4D97-AF65-F5344CB8AC3E}">
        <p14:creationId xmlns:p14="http://schemas.microsoft.com/office/powerpoint/2010/main" val="36079610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34F723BF-575D-459C-3999-1C208829BC3E}"/>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B29C2995-BF65-0755-3415-188416015CD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56926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80C3C83B-0A44-6387-DAB2-19FBAD8F2A07}"/>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776CB1FC-F016-FF0F-DC3E-A4891D2E7643}"/>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75114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the Jews are part of God’s plan of salvation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که یهودیان بخشی از برنامه نجات خدا هستند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پێمان دەڵێن جولەکەکان بەشێکن لە پلانی ڕزگاری خودا</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70350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4 verse 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85025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You worship what you do not know;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we worship what we know, for salvation is from the Jews.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0461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شما آنچه را نمی‌شناسید می‌پرستید، امّا ما آنچه را می‌شناسیم می‌پرستیم، زیرا نجات به‌‌واسطة قوم یهود فراهم می‌آید.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ئەوەی ئێوە دەیپەرستن نایناسن، بەڵام ئەوەی ئێمە دەیپەرستین دەیناسین، چونکە ڕزگاری لە جولەکەوەیە.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4 verse 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4915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You worship what you do not know; we worship what we know,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for salvation is from the Jews.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0461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شما آنچه را نمی‌شناسید می‌پرستید، امّا ما آنچه را می‌شناسیم می‌پرستیم، زیرا نجات به‌‌واسطة قوم یهود فراهم می‌آید.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ئەوەی ئێوە دەیپەرستن نایناسن، بەڵام ئەوەی ئێمە دەیپەرستین دەیناسین، چونکە ڕزگاری لە جولەکەوەیە.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4 verse 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873857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You worship what you do not know; we worship what we know, for salvation is from the Jews.</a:t>
            </a:r>
            <a:endParaRPr kumimoji="0" lang="en-GB" sz="24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0461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شما آنچه را نمی‌شناسید می‌پرستید، امّا ما آنچه را می‌شناسیم می‌پرستیم، زیرا نجات به‌‌واسطة قوم یهود فراهم می‌آید.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ئەوەی ئێوە دەیپەرستن نایناسن، بەڵام ئەوەی ئێمە دەیپەرستین دەیناسین، چونکە ڕزگاری لە جولەکەوەیە.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44F0ABD1-7305-F7CA-89AB-40AF74330F05}"/>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4 verse 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77245732"/>
      </p:ext>
    </p:extLst>
  </p:cSld>
  <p:clrMapOvr>
    <a:masterClrMapping/>
  </p:clrMapOvr>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Vertical and Horizontal design template</Template>
  <TotalTime>13914</TotalTime>
  <Words>4385</Words>
  <Application>Microsoft Office PowerPoint</Application>
  <PresentationFormat>On-screen Show (16:9)</PresentationFormat>
  <Paragraphs>289</Paragraphs>
  <Slides>36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굴림</vt:lpstr>
      <vt:lpstr>Calibri</vt:lpstr>
      <vt:lpstr>Candara</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549</cp:revision>
  <cp:lastPrinted>2022-06-17T17:24:50Z</cp:lastPrinted>
  <dcterms:created xsi:type="dcterms:W3CDTF">2020-04-16T13:12:45Z</dcterms:created>
  <dcterms:modified xsi:type="dcterms:W3CDTF">2024-02-06T17:20:21Z</dcterms:modified>
</cp:coreProperties>
</file>