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8"/>
  </p:notesMasterIdLst>
  <p:sldIdLst>
    <p:sldId id="388" r:id="rId2"/>
    <p:sldId id="475" r:id="rId3"/>
    <p:sldId id="476" r:id="rId4"/>
    <p:sldId id="383" r:id="rId5"/>
    <p:sldId id="565" r:id="rId6"/>
    <p:sldId id="564" r:id="rId7"/>
    <p:sldId id="568" r:id="rId8"/>
    <p:sldId id="570" r:id="rId9"/>
    <p:sldId id="569" r:id="rId10"/>
    <p:sldId id="571" r:id="rId11"/>
    <p:sldId id="573" r:id="rId12"/>
    <p:sldId id="572" r:id="rId13"/>
    <p:sldId id="574" r:id="rId14"/>
    <p:sldId id="578" r:id="rId15"/>
    <p:sldId id="577" r:id="rId16"/>
    <p:sldId id="576" r:id="rId17"/>
    <p:sldId id="575" r:id="rId18"/>
    <p:sldId id="579" r:id="rId19"/>
    <p:sldId id="582" r:id="rId20"/>
    <p:sldId id="581" r:id="rId21"/>
    <p:sldId id="583" r:id="rId22"/>
    <p:sldId id="585" r:id="rId23"/>
    <p:sldId id="586" r:id="rId24"/>
    <p:sldId id="591" r:id="rId25"/>
    <p:sldId id="590" r:id="rId26"/>
    <p:sldId id="589" r:id="rId27"/>
    <p:sldId id="588" r:id="rId28"/>
    <p:sldId id="594" r:id="rId29"/>
    <p:sldId id="592" r:id="rId30"/>
    <p:sldId id="593" r:id="rId31"/>
    <p:sldId id="595" r:id="rId32"/>
    <p:sldId id="600" r:id="rId33"/>
    <p:sldId id="599" r:id="rId34"/>
    <p:sldId id="598" r:id="rId35"/>
    <p:sldId id="597" r:id="rId36"/>
    <p:sldId id="596" r:id="rId37"/>
    <p:sldId id="602" r:id="rId38"/>
    <p:sldId id="606" r:id="rId39"/>
    <p:sldId id="607" r:id="rId40"/>
    <p:sldId id="610" r:id="rId41"/>
    <p:sldId id="609" r:id="rId42"/>
    <p:sldId id="608" r:id="rId43"/>
    <p:sldId id="611" r:id="rId44"/>
    <p:sldId id="612" r:id="rId45"/>
    <p:sldId id="616" r:id="rId46"/>
    <p:sldId id="615" r:id="rId47"/>
    <p:sldId id="614" r:id="rId48"/>
    <p:sldId id="613" r:id="rId49"/>
    <p:sldId id="601" r:id="rId50"/>
    <p:sldId id="603" r:id="rId51"/>
    <p:sldId id="604" r:id="rId52"/>
    <p:sldId id="617" r:id="rId53"/>
    <p:sldId id="605" r:id="rId54"/>
    <p:sldId id="618" r:id="rId55"/>
    <p:sldId id="620" r:id="rId56"/>
    <p:sldId id="619" r:id="rId57"/>
    <p:sldId id="621" r:id="rId58"/>
    <p:sldId id="627" r:id="rId59"/>
    <p:sldId id="626" r:id="rId60"/>
    <p:sldId id="625" r:id="rId61"/>
    <p:sldId id="624" r:id="rId62"/>
    <p:sldId id="623" r:id="rId63"/>
    <p:sldId id="622" r:id="rId64"/>
    <p:sldId id="628" r:id="rId65"/>
    <p:sldId id="629" r:id="rId66"/>
    <p:sldId id="631" r:id="rId67"/>
    <p:sldId id="630" r:id="rId68"/>
    <p:sldId id="632" r:id="rId69"/>
    <p:sldId id="633" r:id="rId70"/>
    <p:sldId id="634" r:id="rId71"/>
    <p:sldId id="637" r:id="rId72"/>
    <p:sldId id="636" r:id="rId73"/>
    <p:sldId id="635" r:id="rId74"/>
    <p:sldId id="638" r:id="rId75"/>
    <p:sldId id="643" r:id="rId76"/>
    <p:sldId id="642" r:id="rId77"/>
    <p:sldId id="641" r:id="rId78"/>
    <p:sldId id="640" r:id="rId79"/>
    <p:sldId id="639" r:id="rId80"/>
    <p:sldId id="644" r:id="rId81"/>
    <p:sldId id="648" r:id="rId82"/>
    <p:sldId id="647" r:id="rId83"/>
    <p:sldId id="646" r:id="rId84"/>
    <p:sldId id="645" r:id="rId85"/>
    <p:sldId id="413" r:id="rId86"/>
    <p:sldId id="414" r:id="rId87"/>
  </p:sldIdLst>
  <p:sldSz cx="9144000" cy="5143500" type="screen16x9"/>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rence Cave" initials="LC" lastIdx="1" clrIdx="0">
    <p:extLst>
      <p:ext uri="{19B8F6BF-5375-455C-9EA6-DF929625EA0E}">
        <p15:presenceInfo xmlns:p15="http://schemas.microsoft.com/office/powerpoint/2012/main" userId="7432305f146684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74" autoAdjust="0"/>
  </p:normalViewPr>
  <p:slideViewPr>
    <p:cSldViewPr>
      <p:cViewPr varScale="1">
        <p:scale>
          <a:sx n="141" d="100"/>
          <a:sy n="141" d="100"/>
        </p:scale>
        <p:origin x="642" y="126"/>
      </p:cViewPr>
      <p:guideLst>
        <p:guide orient="horz" pos="162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46F326A4-804C-4A9B-AEC9-A164EE5F15F5}" type="datetimeFigureOut">
              <a:rPr lang="en-GB" smtClean="0"/>
              <a:t>06/02/2024</a:t>
            </a:fld>
            <a:endParaRPr lang="en-GB"/>
          </a:p>
        </p:txBody>
      </p:sp>
      <p:sp>
        <p:nvSpPr>
          <p:cNvPr id="4" name="Slide Image Placeholder 3"/>
          <p:cNvSpPr>
            <a:spLocks noGrp="1" noRot="1" noChangeAspect="1"/>
          </p:cNvSpPr>
          <p:nvPr>
            <p:ph type="sldImg" idx="2"/>
          </p:nvPr>
        </p:nvSpPr>
        <p:spPr>
          <a:xfrm>
            <a:off x="26988" y="744538"/>
            <a:ext cx="6615112"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ADAC2654-9F2F-4EE6-8960-8A8F70BB0E0A}" type="slidenum">
              <a:rPr lang="en-GB" smtClean="0"/>
              <a:t>‹#›</a:t>
            </a:fld>
            <a:endParaRPr lang="en-GB"/>
          </a:p>
        </p:txBody>
      </p:sp>
    </p:spTree>
    <p:extLst>
      <p:ext uri="{BB962C8B-B14F-4D97-AF65-F5344CB8AC3E}">
        <p14:creationId xmlns:p14="http://schemas.microsoft.com/office/powerpoint/2010/main" val="222147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3163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822077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942081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58248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567639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722745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375299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897472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776936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776958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16836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499144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007860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401487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93268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280546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8229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183855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069817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707733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277223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40437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47301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877127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111459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611386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38183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78239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210009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88524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744830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858797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94735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8279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4028081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109804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575836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661711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9660062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480103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8207636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2957180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9923905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38976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4210932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5853542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8858422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7764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7297845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2894625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3570314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1497075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3653416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9423068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13691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717075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6807983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0891891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7119137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7491097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1247356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8388339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6716477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461029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4697145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09271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471008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4410742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6520507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7324003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9699413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728306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6242251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8895808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2396892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1602706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020466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4452490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0360207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6741132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38076375"/>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80035740"/>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49228981"/>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Delete slide if not required</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1883217"/>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Delete slide if not required</a:t>
            </a:r>
          </a:p>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44462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the verse reference in English. Then ask everyone to practise reading the reference in English</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42349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143500"/>
            <a:chOff x="0" y="0"/>
            <a:chExt cx="5760" cy="4320"/>
          </a:xfrm>
        </p:grpSpPr>
        <p:sp>
          <p:nvSpPr>
            <p:cNvPr id="307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6" name="Line 14"/>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Line 15"/>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Line 18"/>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Line 19"/>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Line 20"/>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3" name="Line 21"/>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Line 22"/>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Line 23"/>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6" name="Line 24"/>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Line 25"/>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Line 26"/>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9" name="Rectangle 27"/>
          <p:cNvSpPr>
            <a:spLocks noGrp="1" noChangeArrowheads="1"/>
          </p:cNvSpPr>
          <p:nvPr>
            <p:ph type="ctrTitle"/>
          </p:nvPr>
        </p:nvSpPr>
        <p:spPr>
          <a:xfrm>
            <a:off x="685800" y="1597819"/>
            <a:ext cx="7772400" cy="1102519"/>
          </a:xfrm>
        </p:spPr>
        <p:txBody>
          <a:bodyPr/>
          <a:lstStyle>
            <a:lvl1pPr>
              <a:defRPr/>
            </a:lvl1pPr>
          </a:lstStyle>
          <a:p>
            <a:pPr lvl="0"/>
            <a:r>
              <a:rPr lang="en-US" altLang="en-US" noProof="0"/>
              <a:t>Click to edit Master title style</a:t>
            </a:r>
            <a:endParaRPr lang="en-GB" altLang="en-US" noProof="0"/>
          </a:p>
        </p:txBody>
      </p:sp>
      <p:sp>
        <p:nvSpPr>
          <p:cNvPr id="3100" name="Rectangle 28"/>
          <p:cNvSpPr>
            <a:spLocks noGrp="1" noChangeArrowheads="1"/>
          </p:cNvSpPr>
          <p:nvPr>
            <p:ph type="subTitle" idx="1"/>
          </p:nvPr>
        </p:nvSpPr>
        <p:spPr>
          <a:xfrm>
            <a:off x="1371600" y="2914650"/>
            <a:ext cx="6400800" cy="1314450"/>
          </a:xfrm>
        </p:spPr>
        <p:txBody>
          <a:bodyPr/>
          <a:lstStyle>
            <a:lvl1pPr marL="0" indent="0" algn="ctr">
              <a:buFont typeface="Century Gothic" pitchFamily="34" charset="0"/>
              <a:buNone/>
              <a:defRPr sz="2800"/>
            </a:lvl1pPr>
          </a:lstStyle>
          <a:p>
            <a:pPr lvl="0"/>
            <a:r>
              <a:rPr lang="en-US" altLang="en-US" noProof="0"/>
              <a:t>Click to edit Master subtitle style</a:t>
            </a:r>
            <a:endParaRPr lang="en-GB" altLang="en-US" noProof="0"/>
          </a:p>
        </p:txBody>
      </p:sp>
      <p:sp>
        <p:nvSpPr>
          <p:cNvPr id="3104" name="Rectangle 32"/>
          <p:cNvSpPr>
            <a:spLocks noGrp="1" noChangeArrowheads="1"/>
          </p:cNvSpPr>
          <p:nvPr>
            <p:ph type="dt" sz="half" idx="2"/>
          </p:nvPr>
        </p:nvSpPr>
        <p:spPr/>
        <p:txBody>
          <a:bodyPr/>
          <a:lstStyle>
            <a:lvl1pPr>
              <a:defRPr/>
            </a:lvl1pPr>
          </a:lstStyle>
          <a:p>
            <a:fld id="{DC78CC23-2902-461D-9419-D6DBA82C3025}" type="datetime1">
              <a:rPr lang="en-GB" smtClean="0"/>
              <a:t>06/02/2024</a:t>
            </a:fld>
            <a:endParaRPr lang="en-GB"/>
          </a:p>
        </p:txBody>
      </p:sp>
      <p:sp>
        <p:nvSpPr>
          <p:cNvPr id="3105" name="Rectangle 33"/>
          <p:cNvSpPr>
            <a:spLocks noGrp="1" noChangeArrowheads="1"/>
          </p:cNvSpPr>
          <p:nvPr>
            <p:ph type="ftr" sz="quarter" idx="3"/>
          </p:nvPr>
        </p:nvSpPr>
        <p:spPr/>
        <p:txBody>
          <a:bodyPr/>
          <a:lstStyle>
            <a:lvl1pPr>
              <a:defRPr/>
            </a:lvl1pPr>
          </a:lstStyle>
          <a:p>
            <a:r>
              <a:rPr lang="en-GB" dirty="0"/>
              <a:t>understandyourbible.org/practise-</a:t>
            </a:r>
            <a:r>
              <a:rPr lang="en-GB" dirty="0" err="1"/>
              <a:t>english</a:t>
            </a:r>
            <a:endParaRPr lang="en-GB" dirty="0"/>
          </a:p>
        </p:txBody>
      </p:sp>
      <p:sp>
        <p:nvSpPr>
          <p:cNvPr id="3106" name="Rectangle 34"/>
          <p:cNvSpPr>
            <a:spLocks noGrp="1" noChangeArrowheads="1"/>
          </p:cNvSpPr>
          <p:nvPr>
            <p:ph type="sldNum" sz="quarter" idx="4"/>
          </p:nvPr>
        </p:nvSpPr>
        <p:spPr>
          <a:xfrm>
            <a:off x="6553200" y="4698207"/>
            <a:ext cx="2133600" cy="288131"/>
          </a:xfrm>
        </p:spPr>
        <p:txBody>
          <a:bodyPr/>
          <a:lstStyle>
            <a:lvl1pPr>
              <a:defRPr/>
            </a:lvl1pPr>
          </a:lstStyle>
          <a:p>
            <a:fld id="{63C520B5-213A-4CB4-BF22-D563061A53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9E75F101-05DC-45F2-B29F-010C8DC11E1A}"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8367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13463D60-23D2-435E-A2A2-455596960324}"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0232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9D802D28-85D3-4390-9ED0-F2ADE9F03369}"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5309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BA3CBA2C-C5EC-41EA-AACE-336B4370899D}"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5770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fld id="{A5D7E55A-F82B-49CC-BEC3-DF6010DB9089}"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r>
              <a:rPr lang="en-GB"/>
              <a:t>understandyourbible.org/practise-english</a:t>
            </a:r>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02226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fld id="{EFC0CE0A-835D-44A0-9290-D7B80347CD98}" type="datetime1">
              <a:rPr lang="en-GB" smtClean="0"/>
              <a:t>06/02/2024</a:t>
            </a:fld>
            <a:endParaRPr lang="en-GB"/>
          </a:p>
        </p:txBody>
      </p:sp>
      <p:sp>
        <p:nvSpPr>
          <p:cNvPr id="8" name="Footer Placeholder 7"/>
          <p:cNvSpPr>
            <a:spLocks noGrp="1"/>
          </p:cNvSpPr>
          <p:nvPr>
            <p:ph type="ftr" sz="quarter" idx="11"/>
          </p:nvPr>
        </p:nvSpPr>
        <p:spPr/>
        <p:txBody>
          <a:bodyPr/>
          <a:lstStyle>
            <a:lvl1pPr>
              <a:defRPr/>
            </a:lvl1pPr>
          </a:lstStyle>
          <a:p>
            <a:r>
              <a:rPr lang="en-GB"/>
              <a:t>understandyourbible.org/practise-english</a:t>
            </a:r>
          </a:p>
        </p:txBody>
      </p:sp>
      <p:sp>
        <p:nvSpPr>
          <p:cNvPr id="9" name="Slide Number Placeholder 8"/>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9998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fld id="{70EC4380-8232-457E-84CC-57C096D73444}" type="datetime1">
              <a:rPr lang="en-GB" smtClean="0"/>
              <a:t>06/02/2024</a:t>
            </a:fld>
            <a:endParaRPr lang="en-GB"/>
          </a:p>
        </p:txBody>
      </p:sp>
      <p:sp>
        <p:nvSpPr>
          <p:cNvPr id="4" name="Footer Placeholder 3"/>
          <p:cNvSpPr>
            <a:spLocks noGrp="1"/>
          </p:cNvSpPr>
          <p:nvPr>
            <p:ph type="ftr" sz="quarter" idx="11"/>
          </p:nvPr>
        </p:nvSpPr>
        <p:spPr/>
        <p:txBody>
          <a:bodyPr/>
          <a:lstStyle>
            <a:lvl1pPr>
              <a:defRPr/>
            </a:lvl1pPr>
          </a:lstStyle>
          <a:p>
            <a:r>
              <a:rPr lang="en-GB"/>
              <a:t>understandyourbible.org/practise-english</a:t>
            </a:r>
          </a:p>
        </p:txBody>
      </p:sp>
      <p:sp>
        <p:nvSpPr>
          <p:cNvPr id="5" name="Slide Number Placeholder 4"/>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3591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1F6BD03-C0FC-489C-B277-6919B1AE5132}" type="datetime1">
              <a:rPr lang="en-GB" smtClean="0"/>
              <a:t>06/02/2024</a:t>
            </a:fld>
            <a:endParaRPr lang="en-GB"/>
          </a:p>
        </p:txBody>
      </p:sp>
      <p:sp>
        <p:nvSpPr>
          <p:cNvPr id="3" name="Footer Placeholder 2"/>
          <p:cNvSpPr>
            <a:spLocks noGrp="1"/>
          </p:cNvSpPr>
          <p:nvPr>
            <p:ph type="ftr" sz="quarter" idx="11"/>
          </p:nvPr>
        </p:nvSpPr>
        <p:spPr/>
        <p:txBody>
          <a:bodyPr/>
          <a:lstStyle>
            <a:lvl1pPr>
              <a:defRPr/>
            </a:lvl1pPr>
          </a:lstStyle>
          <a:p>
            <a:r>
              <a:rPr lang="en-GB"/>
              <a:t>understandyourbible.org/practise-english</a:t>
            </a:r>
          </a:p>
        </p:txBody>
      </p:sp>
      <p:sp>
        <p:nvSpPr>
          <p:cNvPr id="4" name="Slide Number Placeholder 3"/>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18668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0E6526E8-16B4-40CB-AC4F-25FAC373A657}"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r>
              <a:rPr lang="en-GB"/>
              <a:t>understandyourbible.org/practise-english</a:t>
            </a:r>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085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7B55A5F2-2831-411F-9980-1CC95D71BA12}"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r>
              <a:rPr lang="en-GB"/>
              <a:t>understandyourbible.org/practise-english</a:t>
            </a:r>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351810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4000" cy="51435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26" name="Rectangle 2"/>
          <p:cNvSpPr>
            <a:spLocks noGrp="1" noChangeArrowheads="1"/>
          </p:cNvSpPr>
          <p:nvPr>
            <p:ph type="title"/>
          </p:nvPr>
        </p:nvSpPr>
        <p:spPr bwMode="auto">
          <a:xfrm>
            <a:off x="914400" y="205979"/>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p:cNvSpPr>
            <a:spLocks noGrp="1" noChangeArrowheads="1"/>
          </p:cNvSpPr>
          <p:nvPr>
            <p:ph type="dt" sz="half" idx="2"/>
          </p:nvPr>
        </p:nvSpPr>
        <p:spPr bwMode="auto">
          <a:xfrm>
            <a:off x="457200" y="4698207"/>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fld id="{4E64D6FF-59AD-4874-B8E3-826A855E29CA}" type="datetime1">
              <a:rPr lang="en-GB" smtClean="0"/>
              <a:t>06/02/2024</a:t>
            </a:fld>
            <a:endParaRPr lang="en-GB"/>
          </a:p>
        </p:txBody>
      </p:sp>
      <p:sp>
        <p:nvSpPr>
          <p:cNvPr id="1029" name="Rectangle 5"/>
          <p:cNvSpPr>
            <a:spLocks noGrp="1" noChangeArrowheads="1"/>
          </p:cNvSpPr>
          <p:nvPr>
            <p:ph type="ftr" sz="quarter" idx="3"/>
          </p:nvPr>
        </p:nvSpPr>
        <p:spPr bwMode="auto">
          <a:xfrm>
            <a:off x="3124200" y="4698207"/>
            <a:ext cx="2895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r>
              <a:rPr lang="en-GB"/>
              <a:t>understandyourbible.org/practise-english</a:t>
            </a:r>
          </a:p>
        </p:txBody>
      </p:sp>
      <p:sp>
        <p:nvSpPr>
          <p:cNvPr id="1030" name="Rectangle 6"/>
          <p:cNvSpPr>
            <a:spLocks noGrp="1" noChangeArrowheads="1"/>
          </p:cNvSpPr>
          <p:nvPr>
            <p:ph type="sldNum" sz="quarter" idx="4"/>
          </p:nvPr>
        </p:nvSpPr>
        <p:spPr bwMode="auto">
          <a:xfrm>
            <a:off x="6553200" y="4700588"/>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63C520B5-213A-4CB4-BF22-D563061A53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755577" y="935720"/>
            <a:ext cx="7931224"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Welcome to the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Practise your English class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خوش آمدید به</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کلاس زبان انگلیسی خود را تمرین کنید</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بەخێربێن بۆ</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پۆلی زمانی ئینگلیزی خۆت مەشق بکە</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extBox 9">
            <a:extLst>
              <a:ext uri="{FF2B5EF4-FFF2-40B4-BE49-F238E27FC236}">
                <a16:creationId xmlns:a16="http://schemas.microsoft.com/office/drawing/2014/main" id="{61CD0661-2B37-84F4-D927-6B71DC2D96AD}"/>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3563658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975803" y="1767185"/>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For all have sinned and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fall short of the glory of God,</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803283"/>
            <a:ext cx="8064896"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زیرا همه گناه کرده‌اند و از جلال خدا محرومند.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لەبەر ئەوەی هەمووان گوناهیان کرد و لە شکۆی خودا دوور کەوتنەوە و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3 verse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23:3</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761084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975803" y="1767185"/>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For all have sinned and fall short of the glory of God,</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803283"/>
            <a:ext cx="8064896"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زیرا همه گناه کرده‌اند و از جلال خدا محرومند.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لەبەر ئەوەی هەمووان گوناهیان کرد و لە شکۆی خودا دوور کەوتنەوە و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3 verse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23:3</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212492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5 verse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12:5</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12:5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016383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975803" y="1485084"/>
            <a:ext cx="7340613"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Therefore, just as sin came into the world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through one man, and death through sin, and so death spread to all men because all sinned </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571750"/>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پس، همان‌‌گونه که گناه به‌‌واسطة یک انسان وارد جهان شد، و به‌‌واسطة گناه، مرگ آمد، و بدین‌‌سان مرگ دامنگیر همة انسانها گردید، از آنجا که همه گناه کردند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09659" y="356554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لەبەر ئەمە، چۆن لە ڕێگەی مرۆڤێکەوە گوناه هاتە جیهان، لە ڕێگەی گوناهیشەوە مردن، بەم شێوەیە مردن هەموو خەڵکی گرتەوە، لەبەر ئەوەی هەموو گوناهیان کرد.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5 verse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12:5</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12:5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013695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975803" y="1485084"/>
            <a:ext cx="7340613"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Therefore, just as sin came into the world through one man, and death through sin,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and so death spread to all men because all sinned </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571750"/>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پس، همان‌‌گونه که گناه به‌‌واسطة یک انسان وارد جهان شد، و به‌‌واسطة گناه، مرگ آمد، و بدین‌‌سان مرگ دامنگیر همة انسانها گردید، از آنجا که همه گناه کردند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09659" y="356554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لەبەر ئەمە، چۆن لە ڕێگەی مرۆڤێکەوە گوناه هاتە جیهان، لە ڕێگەی گوناهیشەوە مردن، بەم شێوەیە مردن هەموو خەڵکی گرتەوە، لەبەر ئەوەی هەموو گوناهیان کرد.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5 verse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12:5</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12:5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796945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975803" y="1485084"/>
            <a:ext cx="7340613"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Therefore, just as sin came into the world through one man, and death through sin, and so death spread to all men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because all sinned </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571750"/>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پس، همان‌‌گونه که گناه به‌‌واسطة یک انسان وارد جهان شد، و به‌‌واسطة گناه، مرگ آمد، و بدین‌‌سان مرگ دامنگیر همة انسانها گردید، از آنجا که همه گناه کردند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09659" y="356554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لەبەر ئەمە، چۆن لە ڕێگەی مرۆڤێکەوە گوناه هاتە جیهان، لە ڕێگەی گوناهیشەوە مردن، بەم شێوەیە مردن هەموو خەڵکی گرتەوە، لەبەر ئەوەی هەموو گوناهیان کرد.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5 verse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12:5</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12:5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310616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975803" y="1485084"/>
            <a:ext cx="7340613"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Therefore, just as sin came into the world through one man, and death through sin, and so death spread to all men because all sinned </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571750"/>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پس، همان‌‌گونه که گناه به‌‌واسطة یک انسان وارد جهان شد، و به‌‌واسطة گناه، مرگ آمد، و بدین‌‌سان مرگ دامنگیر همة انسانها گردید، از آنجا که همه گناه کردند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09659" y="356554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لەبەر ئەمە، چۆن لە ڕێگەی مرۆڤێکەوە گوناه هاتە جیهان، لە ڕێگەی گوناهیشەوە مردن، بەم شێوەیە مردن هەموو خەڵکی گرتەوە، لەبەر ئەوەی هەموو گوناهیان کرد.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5 verse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12:5</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12:5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238551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John chapter 1 verse 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8:1</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یۆحەنا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8:1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یحنا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139419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973135" y="1651418"/>
            <a:ext cx="7340613"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If we say we have no sin,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we deceive ourselves, and the truth is not in us.</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571750"/>
            <a:ext cx="8064896"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اگر بگوییم بی‌گناهیم، خود را فریب داده‌ایم و راستی در ما نیست.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09659" y="356554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ئەگەر بڵێین گوناهمان نییە، ئەوا خۆمان هەڵدەخەڵەتێنین و ڕاستی لە ئێمەدا نییە.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John chapter 1 verse 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8:1</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یۆحەنا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8:1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یحنا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302298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973135" y="1651418"/>
            <a:ext cx="7340613"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If we say we have no sin, we deceive ourselves,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and the truth is not in us.</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571750"/>
            <a:ext cx="8064896"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اگر بگوییم بی‌گناهیم، خود را فریب داده‌ایم و راستی در ما نیست.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09659" y="356554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ئەگەر بڵێین گوناهمان نییە، ئەوا خۆمان هەڵدەخەڵەتێنین و ڕاستی لە ئێمەدا نییە.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John chapter 1 verse 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8:1</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یۆحەنا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8:1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یحنا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696163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755577" y="935720"/>
            <a:ext cx="7931224"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practise reading important Bible verses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ما خواندن آیات مهم کتاب مقدس را تمرین خواهیم کرد</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ئێمە مەشق دەکەین بە خوێندنەوەی ئایەتە گرنگەکانی کتێبی پیرۆز</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extBox 9">
            <a:extLst>
              <a:ext uri="{FF2B5EF4-FFF2-40B4-BE49-F238E27FC236}">
                <a16:creationId xmlns:a16="http://schemas.microsoft.com/office/drawing/2014/main" id="{8AAAE03A-23EC-0229-B503-377601675C48}"/>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4159312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973135" y="1651418"/>
            <a:ext cx="7340613"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If we say we have no sin, we deceive ourselves, and the truth is not in us.</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571750"/>
            <a:ext cx="8064896"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اگر بگوییم بی‌گناهیم، خود را فریب داده‌ایم و راستی در ما نیست.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09659" y="356554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ئەگەر بڵێین گوناهمان نییە، ئەوا خۆمان هەڵدەخەڵەتێنین و ڕاستی لە ئێمەدا نییە.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John chapter 1 verse 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8:1</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یۆحەنا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8:1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یحنا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263057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917776" y="1203598"/>
            <a:ext cx="7902696" cy="3034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why we sin</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به ما می گوید</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چرا گناه می کنیم</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ئەو ئایەتانەی کە پێمان دەڵێن</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a:ln>
                  <a:noFill/>
                </a:ln>
                <a:solidFill>
                  <a:srgbClr val="000000"/>
                </a:solidFill>
                <a:effectLst/>
                <a:uLnTx/>
                <a:uFillTx/>
                <a:latin typeface="Chalkboard"/>
                <a:ea typeface="+mj-ea"/>
                <a:cs typeface="+mj-cs"/>
              </a:rPr>
              <a:t>بۆچی گوناه دەکەین</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2580091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James chapter 1 verses 14 and 15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15,14:1</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یاقوب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15,14:1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یعقوب</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6180540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71868" y="1488416"/>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But each person is tempted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when he is lured and enticed by his own desire. Then desire when it has conceived gives birth to sin, and sin when it is fully grown brings forth death</a:t>
            </a:r>
            <a:r>
              <a:rPr kumimoji="0" lang="en-GB" sz="2400" b="1" i="0" u="none" strike="noStrike" kern="0" cap="none" spc="0" normalizeH="0" baseline="0" noProof="0" dirty="0">
                <a:ln>
                  <a:noFill/>
                </a:ln>
                <a:solidFill>
                  <a:srgbClr val="333333"/>
                </a:solidFill>
                <a:effectLst/>
                <a:uLnTx/>
                <a:uFillTx/>
                <a:latin typeface="Chalkboard"/>
                <a:ea typeface="+mn-ea"/>
                <a:cs typeface="+mn-cs"/>
              </a:rPr>
              <a:t>.</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20659" y="2654367"/>
            <a:ext cx="8064896"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000" b="0" i="0" u="none" strike="noStrike" kern="1200" cap="none" spc="0" normalizeH="0" baseline="0" noProof="0" dirty="0">
                <a:ln>
                  <a:noFill/>
                </a:ln>
                <a:solidFill>
                  <a:srgbClr val="000000"/>
                </a:solidFill>
                <a:effectLst/>
                <a:uLnTx/>
                <a:uFillTx/>
                <a:latin typeface="Chalkboard"/>
                <a:ea typeface="+mn-ea"/>
                <a:cs typeface="+mn-cs"/>
              </a:rPr>
              <a:t>هنگامی که کسی وسوسه می‌شود، هوای نفْس خودِ اوست که وی را می‌فریبد و به دام می‌افکند.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هوای نفْس که آبستن شود، گناه می‌زاید و گناه نیز چون به ثمر رسد، مرگ به‌‌بار می‌آورد.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41116" y="3411696"/>
            <a:ext cx="7744439" cy="132343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بەڵام هەرکەسێک بەو ئارەزووە خراپەی کە هەیەتی تاقی دەکرێتەوە، ئەگەر پێی ڕاکێشرا و هەڵخەڵەتا.</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کە ئارەزووی خراپ سک بکات گوناهی لێ دەبێت، گوناهیش کە گەشەی کرد مردن بەرهەم دێنێت.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James chapter 1 verses 14 and 15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15,14:1</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یاقوب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15,14:1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یعقوب</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1566760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71868" y="1488416"/>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But each person is tempted when he is lured and enticed by his own desire.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Then desire when it has conceived gives birth to sin, and sin when it is fully grown brings forth death.</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20659" y="2654367"/>
            <a:ext cx="8064896"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000" b="0" i="0" u="none" strike="noStrike" kern="1200" cap="none" spc="0" normalizeH="0" baseline="0" noProof="0" dirty="0">
                <a:ln>
                  <a:noFill/>
                </a:ln>
                <a:solidFill>
                  <a:srgbClr val="000000"/>
                </a:solidFill>
                <a:effectLst/>
                <a:uLnTx/>
                <a:uFillTx/>
                <a:latin typeface="Chalkboard"/>
                <a:ea typeface="+mn-ea"/>
                <a:cs typeface="+mn-cs"/>
              </a:rPr>
              <a:t>هنگامی که کسی وسوسه می‌شود، هوای نفْس خودِ اوست که وی را می‌فریبد و به دام می‌افکند.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هوای نفْس که آبستن شود، گناه می‌زاید و گناه نیز چون به ثمر رسد، مرگ به‌‌بار می‌آورد.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41116" y="3411696"/>
            <a:ext cx="7744439" cy="132343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بەڵام هەرکەسێک بەو ئارەزووە خراپەی کە هەیەتی تاقی دەکرێتەوە، ئەگەر پێی ڕاکێشرا و هەڵخەڵەتا.</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کە ئارەزووی خراپ سک بکات گوناهی لێ دەبێت، گوناهیش کە گەشەی کرد مردن بەرهەم دێنێت.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James chapter 1 verses 14 and 15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15,14:1</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یاقوب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15,14:1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یعقوب</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459106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71868" y="1488416"/>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But each person is tempted when he is lured and enticed by his own desire. Then desire when it has conceived gives birth to sin,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and sin when it is fully grown brings forth death.</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20659" y="2654367"/>
            <a:ext cx="8064896"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000" b="0" i="0" u="none" strike="noStrike" kern="1200" cap="none" spc="0" normalizeH="0" baseline="0" noProof="0" dirty="0">
                <a:ln>
                  <a:noFill/>
                </a:ln>
                <a:solidFill>
                  <a:srgbClr val="000000"/>
                </a:solidFill>
                <a:effectLst/>
                <a:uLnTx/>
                <a:uFillTx/>
                <a:latin typeface="Chalkboard"/>
                <a:ea typeface="+mn-ea"/>
                <a:cs typeface="+mn-cs"/>
              </a:rPr>
              <a:t>هنگامی که کسی وسوسه می‌شود، هوای نفْس خودِ اوست که وی را می‌فریبد و به دام می‌افکند.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هوای نفْس که آبستن شود، گناه می‌زاید و گناه نیز چون به ثمر رسد، مرگ به‌‌بار می‌آورد.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41116" y="3411696"/>
            <a:ext cx="7744439" cy="132343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بەڵام هەرکەسێک بەو ئارەزووە خراپەی کە هەیەتی تاقی دەکرێتەوە، ئەگەر پێی ڕاکێشرا و هەڵخەڵەتا.</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کە ئارەزووی خراپ سک بکات گوناهی لێ دەبێت، گوناهیش کە گەشەی کرد مردن بەرهەم دێنێت.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James chapter 1 verses 14 and 15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15,14:1</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یاقوب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15,14:1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یعقوب</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7719921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71868" y="1488416"/>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But each person is tempted when he is lured and enticed by his own desire. Then desire when it has conceived gives birth to sin, and sin when it is fully grown brings forth death.</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20659" y="2654367"/>
            <a:ext cx="8064896"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000" b="0" i="0" u="none" strike="noStrike" kern="1200" cap="none" spc="0" normalizeH="0" baseline="0" noProof="0" dirty="0">
                <a:ln>
                  <a:noFill/>
                </a:ln>
                <a:solidFill>
                  <a:srgbClr val="000000"/>
                </a:solidFill>
                <a:effectLst/>
                <a:uLnTx/>
                <a:uFillTx/>
                <a:latin typeface="Chalkboard"/>
                <a:ea typeface="+mn-ea"/>
                <a:cs typeface="+mn-cs"/>
              </a:rPr>
              <a:t>هنگامی که کسی وسوسه می‌شود، هوای نفْس خودِ اوست که وی را می‌فریبد و به دام می‌افکند.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هوای نفْس که آبستن شود، گناه می‌زاید و گناه نیز چون به ثمر رسد، مرگ به‌‌بار می‌آورد.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41116" y="3411696"/>
            <a:ext cx="7744439" cy="132343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بەڵام هەرکەسێک بەو ئارەزووە خراپەی کە هەیەتی تاقی دەکرێتەوە، ئەگەر پێی ڕاکێشرا و هەڵخەڵەتا.</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کە ئارەزووی خراپ سک بکات گوناهی لێ دەبێت، گوناهیش کە گەشەی کرد مردن بەرهەم دێنێت.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James chapter 1 verses 14 and 15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15,14:1</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یاقوب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15,14:1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یعقوب</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4249499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Jeremiah chapter 17 verse 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9:17</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یه‌رمیا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9:17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ارمیا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9897705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55869" y="1651265"/>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The heart is deceitful above all things,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and desperately sick; who can understand it?</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350425" y="2862004"/>
            <a:ext cx="8064896"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دل از همه چیز فریبنده‌تر است، و بسیار بیمار؛ کیست که آن را بشناسد؟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18510" y="3687544"/>
            <a:ext cx="7744439"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دڵ لە هەموو شتێک فریودەرترە و دەرمانی نییە، کێ دەیناسێت؟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Jeremiah chapter 17 verse 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9:17</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یه‌رمیا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9:17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ارمیا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8229277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55869" y="1651265"/>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The heart is deceitful above all things, and desperately sick; who can understand it?</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350425" y="2862004"/>
            <a:ext cx="8064896"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دل از همه چیز فریبنده‌تر است، و بسیار بیمار؛ کیست که آن را بشناسد؟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18510" y="3687544"/>
            <a:ext cx="7744439"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دڵ لە هەموو شتێک فریودەرترە و دەرمانی نییە، کێ دەیناسێت؟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Jeremiah chapter 17 verse 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9:17</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یه‌رمیا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9:17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ارمیا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642889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755577" y="935720"/>
            <a:ext cx="7931224"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look at groups of verses that show the Bible message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ما به گروه‌هایی از آیات که پیام کتاب مقدس را نشان می‌دهند نگاه خواهیم کرد</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a:ln>
                  <a:noFill/>
                </a:ln>
                <a:solidFill>
                  <a:srgbClr val="000000"/>
                </a:solidFill>
                <a:effectLst/>
                <a:uLnTx/>
                <a:uFillTx/>
                <a:latin typeface="Chalkboard"/>
                <a:ea typeface="+mn-ea"/>
                <a:cs typeface="+mn-cs"/>
              </a:rPr>
              <a:t>سەیری کۆمەڵێک ئایەت دەکەین کە پەیامی کتێبی پیرۆز نیشان دەدەن</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extBox 9">
            <a:extLst>
              <a:ext uri="{FF2B5EF4-FFF2-40B4-BE49-F238E27FC236}">
                <a16:creationId xmlns:a16="http://schemas.microsoft.com/office/drawing/2014/main" id="{4891033A-2368-C9F7-FB32-BA64AE86463D}"/>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0668911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Mark chapter 7 verses 21 to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23,21:7</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مەرقۆس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23,21:7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مرقس</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3722802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91990" y="1529270"/>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For from within, out of the heart of man,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come evil thoughts, sexual immorality, theft, murder, adultery, coveting, wickedness, deceit, sensuality, envy, slander, pride, foolishness. All these evil things come from within, and they defile a person.</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60933" y="3766714"/>
            <a:ext cx="8143071"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چونکە لە ناوەوە، لە دڵی مرۆڤەوە، بیری خراپ دەردەچێت: بەدڕەوشتی، دزی، کوشتن،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داوێنپیسی، چاوچنۆکی، خراپەکاری، هەڵخەڵەتاندن، بەڕەڵایی، چاوپیسی، کفر، لووتبەرزی، گێلی.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هەموو ئەم خراپانە لە ناخی مرۆڤەوە دەردەچن و گڵاوی دەکەن.»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52994" y="2764451"/>
            <a:ext cx="7744439"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زیرا اینهاست آنچه از درون و دل انسان بیرون می‌آید: افکار پلید، بی‌عفتی، دزدی، قتل، زنا،</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طمع، بدخواهی، حیله، هرزگی، حسادت، تهمت، تکبر و حماقت.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این بدیها همه از درون سرچشمه می‌گیرد و آدمی را نجس می‌سازد.»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Mark chapter 7 verses 21 to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23,21:7</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مەرقۆس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23,21:7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مرقس</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1251856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91990" y="1529270"/>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For from within, out of the heart of man, come evil thoughts, sexual immorality, theft, murder, adultery</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 coveting, wickedness, deceit, sensuality, envy, slander, pride, foolishness. All these evil things come from within, and they defile a person.</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60933" y="3766714"/>
            <a:ext cx="8143071"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چونکە لە ناوەوە، لە دڵی مرۆڤەوە، بیری خراپ دەردەچێت: بەدڕەوشتی، دزی، کوشتن،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داوێنپیسی، چاوچنۆکی، خراپەکاری، هەڵخەڵەتاندن، بەڕەڵایی، چاوپیسی، کفر، لووتبەرزی، گێلی.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هەموو ئەم خراپانە لە ناخی مرۆڤەوە دەردەچن و گڵاوی دەکەن.»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52994" y="2764451"/>
            <a:ext cx="7744439"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زیرا اینهاست آنچه از درون و دل انسان بیرون می‌آید: افکار پلید، بی‌عفتی، دزدی، قتل، زنا،</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طمع، بدخواهی، حیله، هرزگی، حسادت، تهمت، تکبر و حماقت.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این بدیها همه از درون سرچشمه می‌گیرد و آدمی را نجس می‌سازد.»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Mark chapter 7 verses 21 to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23,21:7</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مەرقۆس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23,21:7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مرقس</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2386248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91990" y="1529270"/>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For from within, out of the heart of man, come evil thoughts, sexual immorality, theft, murder, adultery, coveting, wickedness, deceit, sensuality, envy,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slander, pride, foolishness. All these evil things come from within, and they defile a person.</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60933" y="3766714"/>
            <a:ext cx="8143071"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چونکە لە ناوەوە، لە دڵی مرۆڤەوە، بیری خراپ دەردەچێت: بەدڕەوشتی، دزی، کوشتن،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داوێنپیسی، چاوچنۆکی، خراپەکاری، هەڵخەڵەتاندن، بەڕەڵایی، چاوپیسی، کفر، لووتبەرزی، گێلی.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هەموو ئەم خراپانە لە ناخی مرۆڤەوە دەردەچن و گڵاوی دەکەن.»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52994" y="2764451"/>
            <a:ext cx="7744439"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زیرا اینهاست آنچه از درون و دل انسان بیرون می‌آید: افکار پلید، بی‌عفتی، دزدی، قتل، زنا،</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طمع، بدخواهی، حیله، هرزگی، حسادت، تهمت، تکبر و حماقت.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این بدیها همه از درون سرچشمه می‌گیرد و آدمی را نجس می‌سازد.»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Mark chapter 7 verses 21 to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23,21:7</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مەرقۆس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23,21:7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مرقس</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8237694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91990" y="1529270"/>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For from within, out of the heart of man, come evil thoughts, sexual immorality, theft, murder, adultery, coveting, wickedness, deceit, sensuality, envy, slander, pride, foolishness.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All these evil things come from within, and they defile a person.</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60933" y="3766714"/>
            <a:ext cx="8143071"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چونکە لە ناوەوە، لە دڵی مرۆڤەوە، بیری خراپ دەردەچێت: بەدڕەوشتی، دزی، کوشتن،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داوێنپیسی، چاوچنۆکی، خراپەکاری، هەڵخەڵەتاندن، بەڕەڵایی، چاوپیسی، کفر، لووتبەرزی، گێلی.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هەموو ئەم خراپانە لە ناخی مرۆڤەوە دەردەچن و گڵاوی دەکەن.»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52994" y="2764451"/>
            <a:ext cx="7744439"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زیرا اینهاست آنچه از درون و دل انسان بیرون می‌آید: افکار پلید، بی‌عفتی، دزدی، قتل، زنا،</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طمع، بدخواهی، حیله، هرزگی، حسادت، تهمت، تکبر و حماقت.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این بدیها همه از درون سرچشمه می‌گیرد و آدمی را نجس می‌سازد.»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Mark chapter 7 verses 21 to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23,21:7</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مەرقۆس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23,21:7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مرقس</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0893828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91990" y="1529270"/>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For from within, out of the heart of man, come evil thoughts, sexual immorality, theft, murder, adultery, coveting, wickedness, deceit, sensuality, envy, slander, pride, foolishness. All these evil things come from within,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and they defile a person.</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60933" y="3766714"/>
            <a:ext cx="8143071"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چونکە لە ناوەوە، لە دڵی مرۆڤەوە، بیری خراپ دەردەچێت: بەدڕەوشتی، دزی، کوشتن،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داوێنپیسی، چاوچنۆکی، خراپەکاری، هەڵخەڵەتاندن، بەڕەڵایی، چاوپیسی، کفر، لووتبەرزی، گێلی.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هەموو ئەم خراپانە لە ناخی مرۆڤەوە دەردەچن و گڵاوی دەکەن.»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52994" y="2764451"/>
            <a:ext cx="7744439"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زیرا اینهاست آنچه از درون و دل انسان بیرون می‌آید: افکار پلید، بی‌عفتی، دزدی، قتل، زنا،</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طمع، بدخواهی، حیله، هرزگی، حسادت، تهمت، تکبر و حماقت.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این بدیها همه از درون سرچشمه می‌گیرد و آدمی را نجس می‌سازد.»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Mark chapter 7 verses 21 to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23,21:7</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مەرقۆس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23,21:7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مرقس</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9250219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91990" y="1529270"/>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For from within, out of the heart of man, come evil thoughts, sexual immorality, theft, murder, adultery, coveting, wickedness, deceit, sensuality, envy, slander, pride, foolishness. All these evil things come from within, and they defile a person.</a:t>
            </a:r>
            <a:endParaRPr kumimoji="0" lang="en-GB" sz="20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60933" y="3766714"/>
            <a:ext cx="8143071"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چونکە لە ناوەوە، لە دڵی مرۆڤەوە، بیری خراپ دەردەچێت: بەدڕەوشتی، دزی، کوشتن،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داوێنپیسی، چاوچنۆکی، خراپەکاری، هەڵخەڵەتاندن، بەڕەڵایی، چاوپیسی، کفر، لووتبەرزی، گێلی.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هەموو ئەم خراپانە لە ناخی مرۆڤەوە دەردەچن و گڵاوی دەکەن.»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52994" y="2764451"/>
            <a:ext cx="7744439"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زیرا اینهاست آنچه از درون و دل انسان بیرون می‌آید: افکار پلید، بی‌عفتی، دزدی، قتل، زنا،</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طمع، بدخواهی، حیله، هرزگی، حسادت، تهمت، تکبر و حماقت.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این بدیها همه از درون سرچشمه می‌گیرد و آدمی را نجس می‌سازد.»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Mark chapter 7 verses 21 to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23,21:7</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مەرقۆس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23,21:7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مرقس</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3541969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917776" y="1203598"/>
            <a:ext cx="7902696" cy="3034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we die because we sin</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به ما می گوید</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ما می میریم چون گناه می کنیم</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ئەو ئایەتانەی کە پێمان دەڵێن</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ئێمە لەبەر ئەوەی گوناه دەکەین دەمرین</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6035101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5 verse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12:5</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12:5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0235180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975803" y="1485084"/>
            <a:ext cx="7340613"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Therefore, just as sin came into the world through one man,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and death through sin, and so death spread to all men because all sinned </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571750"/>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پس، همان‌‌گونه که گناه به‌‌واسطة یک انسان وارد جهان شد، و به‌‌واسطة گناه، مرگ آمد، و بدین‌‌سان مرگ دامنگیر همة انسانها گردید، از آنجا که همه گناه کردند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09659" y="356554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لەبەر ئەمە، چۆن لە ڕێگەی مرۆڤێکەوە گوناه هاتە جیهان، لە ڕێگەی گوناهیشەوە مردن، بەم شێوەیە مردن هەموو خەڵکی گرتەوە، لەبەر ئەوەی هەموو گوناهیان کرد.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5 verse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12:5</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12:5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116185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1733982" y="1705485"/>
            <a:ext cx="5702267"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start with a prayer</a:t>
            </a:r>
          </a:p>
          <a:p>
            <a:pPr lvl="0" algn="r"/>
            <a:r>
              <a:rPr lang="fa-IR" sz="4000" dirty="0">
                <a:solidFill>
                  <a:srgbClr val="000000"/>
                </a:solidFill>
                <a:latin typeface="Chalkboard"/>
              </a:rPr>
              <a:t>با دعا شروع می کنیم</a:t>
            </a:r>
            <a:endParaRPr lang="en-GB" sz="4000" dirty="0">
              <a:solidFill>
                <a:srgbClr val="000000"/>
              </a:solidFill>
              <a:latin typeface="Chalkboard"/>
            </a:endParaRPr>
          </a:p>
          <a:p>
            <a:pPr lvl="0" algn="r"/>
            <a:r>
              <a:rPr kumimoji="0" lang="fa-IR" sz="4000" b="0" i="0" u="none" strike="noStrike" kern="1200" cap="none" spc="0" normalizeH="0" baseline="0" noProof="0" dirty="0">
                <a:ln>
                  <a:noFill/>
                </a:ln>
                <a:solidFill>
                  <a:srgbClr val="000000"/>
                </a:solidFill>
                <a:effectLst/>
                <a:uLnTx/>
                <a:uFillTx/>
                <a:latin typeface="Chalkboard"/>
                <a:ea typeface="+mn-ea"/>
                <a:cs typeface="+mn-cs"/>
              </a:rPr>
              <a:t>بە دوعایەک دەست پێدەکەین</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itle 1">
            <a:extLst>
              <a:ext uri="{FF2B5EF4-FFF2-40B4-BE49-F238E27FC236}">
                <a16:creationId xmlns:a16="http://schemas.microsoft.com/office/drawing/2014/main" id="{80C3C83B-0A44-6387-DAB2-19FBAD8F2A07}"/>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1" name="TextBox 10">
            <a:extLst>
              <a:ext uri="{FF2B5EF4-FFF2-40B4-BE49-F238E27FC236}">
                <a16:creationId xmlns:a16="http://schemas.microsoft.com/office/drawing/2014/main" id="{776CB1FC-F016-FF0F-DC3E-A4891D2E7643}"/>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6751147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975803" y="1485084"/>
            <a:ext cx="7340613"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Therefore, just as sin came into the world through one man, and death through sin,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and so death spread to all men because all sinned </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571750"/>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پس، همان‌‌گونه که گناه به‌‌واسطة یک انسان وارد جهان شد، و به‌‌واسطة گناه، مرگ آمد، و بدین‌‌سان مرگ دامنگیر همة انسانها گردید، از آنجا که همه گناه کردند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09659" y="356554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لەبەر ئەمە، چۆن لە ڕێگەی مرۆڤێکەوە گوناه هاتە جیهان، لە ڕێگەی گوناهیشەوە مردن، بەم شێوەیە مردن هەموو خەڵکی گرتەوە، لەبەر ئەوەی هەموو گوناهیان کرد.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5 verse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12:5</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12:5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5453490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975803" y="1485084"/>
            <a:ext cx="7340613"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Therefore, just as sin came into the world through one man, and death through sin, and so death spread to all men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because all sinned </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571750"/>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پس، همان‌‌گونه که گناه به‌‌واسطة یک انسان وارد جهان شد، و به‌‌واسطة گناه، مرگ آمد، و بدین‌‌سان مرگ دامنگیر همة انسانها گردید، از آنجا که همه گناه کردند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09659" y="356554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لەبەر ئەمە، چۆن لە ڕێگەی مرۆڤێکەوە گوناه هاتە جیهان، لە ڕێگەی گوناهیشەوە مردن، بەم شێوەیە مردن هەموو خەڵکی گرتەوە، لەبەر ئەوەی هەموو گوناهیان کرد.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5 verse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12:5</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12:5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2560317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975803" y="1485084"/>
            <a:ext cx="7340613"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Therefore, just as sin came into the world through one man, and death through sin, and so death spread to all men because all sinned </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571750"/>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پس، همان‌‌گونه که گناه به‌‌واسطة یک انسان وارد جهان شد، و به‌‌واسطة گناه، مرگ آمد، و بدین‌‌سان مرگ دامنگیر همة انسانها گردید، از آنجا که همه گناه کردند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09659" y="356554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لەبەر ئەمە، چۆن لە ڕێگەی مرۆڤێکەوە گوناه هاتە جیهان، لە ڕێگەی گوناهیشەوە مردن، بەم شێوەیە مردن هەموو خەڵکی گرتەوە، لەبەر ئەوەی هەموو گوناهیان کرد.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5 verse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12:5</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12:5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100654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6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16:6</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8403710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70895" y="1455689"/>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 </a:t>
            </a:r>
            <a:r>
              <a:rPr kumimoji="0" lang="en-GB" sz="2400" b="1" i="0" u="none" strike="noStrike" kern="0" cap="none" spc="0" normalizeH="0" baseline="0" noProof="0" dirty="0">
                <a:ln>
                  <a:noFill/>
                </a:ln>
                <a:solidFill>
                  <a:srgbClr val="333333"/>
                </a:solidFill>
                <a:effectLst/>
                <a:uLnTx/>
                <a:uFillTx/>
                <a:latin typeface="Chalkboard"/>
                <a:ea typeface="+mn-ea"/>
                <a:cs typeface="+mn-cs"/>
              </a:rPr>
              <a:t>Do you not know </a:t>
            </a:r>
            <a:r>
              <a:rPr kumimoji="0" lang="en-GB" sz="2400" b="1" i="0" u="none" strike="noStrike" kern="0" cap="none" spc="0" normalizeH="0" baseline="0" noProof="0" dirty="0">
                <a:ln>
                  <a:noFill/>
                </a:ln>
                <a:solidFill>
                  <a:schemeClr val="bg1">
                    <a:lumMod val="75000"/>
                  </a:schemeClr>
                </a:solidFill>
                <a:effectLst/>
                <a:uLnTx/>
                <a:uFillTx/>
                <a:latin typeface="Chalkboard"/>
                <a:ea typeface="+mn-ea"/>
                <a:cs typeface="+mn-cs"/>
              </a:rPr>
              <a:t>that if you present yourselves to anyone as obedient slaves, you are slaves of the one whom you obey, either of sin, which leads to death, or of obedience, which leads to righteousness?</a:t>
            </a:r>
            <a:endParaRPr kumimoji="0" lang="en-GB" sz="2400" b="1" i="0" u="none" strike="noStrike" kern="0" cap="none" spc="0" normalizeH="0" baseline="0" noProof="0" dirty="0">
              <a:ln>
                <a:noFill/>
              </a:ln>
              <a:solidFill>
                <a:schemeClr val="bg1">
                  <a:lumMod val="7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43729" y="3962131"/>
            <a:ext cx="8143071"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ئایا نازانن کاتێک خۆتان وەک کۆیلە ملکەچی کەسێک دەکەن، دەبنە کۆیلەی ئەوەی ملکەچن بۆی، جا بۆ گوناه کە بەرەو مردنە یان بۆ گوێڕایەڵی کە بەرەو ڕاستودروستییە؟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011065"/>
            <a:ext cx="7744439"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آیا نمی‌دانید که وقتی خود را همچون بندگانی فرمانبردار تسلیم کسی می‌کنید، بندگان آن‌‌کس خواهید بود که او را فرمان می‌برید، خواه بندة گناه، که منجر به مرگ می‌شود، خواه بندة اطاعت، که به پارسایی می‌انجامد؟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6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r>
              <a:rPr lang="en-GB" sz="2400" b="1" dirty="0">
                <a:solidFill>
                  <a:srgbClr val="000000"/>
                </a:solidFill>
                <a:latin typeface="Chalkboard"/>
              </a:rPr>
              <a:t>16</a:t>
            </a:r>
            <a:r>
              <a:rPr kumimoji="0" lang="en-GB" sz="2400" b="1" i="0" u="none" strike="noStrike" kern="1200" cap="none" spc="0" normalizeH="0" baseline="0" noProof="0" dirty="0">
                <a:ln>
                  <a:noFill/>
                </a:ln>
                <a:solidFill>
                  <a:srgbClr val="000000"/>
                </a:solidFill>
                <a:effectLst/>
                <a:uLnTx/>
                <a:uFillTx/>
                <a:latin typeface="Chalkboard"/>
                <a:ea typeface="+mn-ea"/>
                <a:cs typeface="+mn-cs"/>
              </a:rPr>
              <a:t>:6</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3764251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70895" y="1455689"/>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 </a:t>
            </a:r>
            <a:r>
              <a:rPr kumimoji="0" lang="en-GB" sz="2400" b="1" i="0" u="none" strike="noStrike" kern="0" cap="none" spc="0" normalizeH="0" baseline="0" noProof="0" dirty="0">
                <a:ln>
                  <a:noFill/>
                </a:ln>
                <a:solidFill>
                  <a:srgbClr val="333333"/>
                </a:solidFill>
                <a:effectLst/>
                <a:uLnTx/>
                <a:uFillTx/>
                <a:latin typeface="Chalkboard"/>
                <a:ea typeface="+mn-ea"/>
                <a:cs typeface="+mn-cs"/>
              </a:rPr>
              <a:t>Do you not know that if you present yourselves to anyone as obedient slaves,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you are slaves of the one whom you obey, either of sin, which leads to death, or of obedience, which leads to righteousness?</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43729" y="3962131"/>
            <a:ext cx="8143071"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ئایا نازانن کاتێک خۆتان وەک کۆیلە ملکەچی کەسێک دەکەن، دەبنە کۆیلەی ئەوەی ملکەچن بۆی، جا بۆ گوناه کە بەرەو مردنە یان بۆ گوێڕایەڵی کە بەرەو ڕاستودروستییە؟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011065"/>
            <a:ext cx="7744439"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آیا نمی‌دانید که وقتی خود را همچون بندگانی فرمانبردار تسلیم کسی می‌کنید، بندگان آن‌‌کس خواهید بود که او را فرمان می‌برید، خواه بندة گناه، که منجر به مرگ می‌شود، خواه بندة اطاعت، که به پارسایی می‌انجامد؟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6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16:6</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3401662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70895" y="1455689"/>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 </a:t>
            </a:r>
            <a:r>
              <a:rPr kumimoji="0" lang="en-GB" sz="2400" b="1" i="0" u="none" strike="noStrike" kern="0" cap="none" spc="0" normalizeH="0" baseline="0" noProof="0" dirty="0">
                <a:ln>
                  <a:noFill/>
                </a:ln>
                <a:solidFill>
                  <a:srgbClr val="333333"/>
                </a:solidFill>
                <a:effectLst/>
                <a:uLnTx/>
                <a:uFillTx/>
                <a:latin typeface="Chalkboard"/>
                <a:ea typeface="+mn-ea"/>
                <a:cs typeface="+mn-cs"/>
              </a:rPr>
              <a:t>Do you not know that if you present yourselves to anyone as obedient slaves, you are slaves of the one whom you obey,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either of sin, which leads to death, or of obedience, which leads to righteousness?</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43729" y="3962131"/>
            <a:ext cx="8143071"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ئایا نازانن کاتێک خۆتان وەک کۆیلە ملکەچی کەسێک دەکەن، دەبنە کۆیلەی ئەوەی ملکەچن بۆی، جا بۆ گوناه کە بەرەو مردنە یان بۆ گوێڕایەڵی کە بەرەو ڕاستودروستییە؟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011065"/>
            <a:ext cx="7744439"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آیا نمی‌دانید که وقتی خود را همچون بندگانی فرمانبردار تسلیم کسی می‌کنید، بندگان آن‌‌کس خواهید بود که او را فرمان می‌برید، خواه بندة گناه، که منجر به مرگ می‌شود، خواه بندة اطاعت، که به پارسایی می‌انجامد؟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6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16:6</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1148175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70895" y="1455689"/>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 </a:t>
            </a:r>
            <a:r>
              <a:rPr kumimoji="0" lang="en-GB" sz="2400" b="1" i="0" u="none" strike="noStrike" kern="0" cap="none" spc="0" normalizeH="0" baseline="0" noProof="0" dirty="0">
                <a:ln>
                  <a:noFill/>
                </a:ln>
                <a:solidFill>
                  <a:srgbClr val="333333"/>
                </a:solidFill>
                <a:effectLst/>
                <a:uLnTx/>
                <a:uFillTx/>
                <a:latin typeface="Chalkboard"/>
                <a:ea typeface="+mn-ea"/>
                <a:cs typeface="+mn-cs"/>
              </a:rPr>
              <a:t>Do you not know that if you present yourselves to anyone as obedient slaves, you are slaves of the one whom you obey, either of sin, which leads to death,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or of obedience, which leads to righteousness?</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43729" y="3962131"/>
            <a:ext cx="8143071"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ئایا نازانن کاتێک خۆتان وەک کۆیلە ملکەچی کەسێک دەکەن، دەبنە کۆیلەی ئەوەی ملکەچن بۆی، جا بۆ گوناه کە بەرەو مردنە یان بۆ گوێڕایەڵی کە بەرەو ڕاستودروستییە؟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011065"/>
            <a:ext cx="7744439"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آیا نمی‌دانید که وقتی خود را همچون بندگانی فرمانبردار تسلیم کسی می‌کنید، بندگان آن‌‌کس خواهید بود که او را فرمان می‌برید، خواه بندة گناه، که منجر به مرگ می‌شود، خواه بندة اطاعت، که به پارسایی می‌انجامد؟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6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16:6</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1032497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70895" y="1455689"/>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 </a:t>
            </a:r>
            <a:r>
              <a:rPr kumimoji="0" lang="en-GB" sz="2400" b="1" i="0" u="none" strike="noStrike" kern="0" cap="none" spc="0" normalizeH="0" baseline="0" noProof="0" dirty="0">
                <a:ln>
                  <a:noFill/>
                </a:ln>
                <a:solidFill>
                  <a:srgbClr val="333333"/>
                </a:solidFill>
                <a:effectLst/>
                <a:uLnTx/>
                <a:uFillTx/>
                <a:latin typeface="Chalkboard"/>
                <a:ea typeface="+mn-ea"/>
                <a:cs typeface="+mn-cs"/>
              </a:rPr>
              <a:t>Do you not know that if you present yourselves to anyone as obedient slaves, you are slaves of the one whom you obey, either of sin, which leads to death, or of obedience, which leads to righteousness?</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43729" y="3962131"/>
            <a:ext cx="8143071"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ئایا نازانن کاتێک خۆتان وەک کۆیلە ملکەچی کەسێک دەکەن، دەبنە کۆیلەی ئەوەی ملکەچن بۆی، جا بۆ گوناه کە بەرەو مردنە یان بۆ گوێڕایەڵی کە بەرەو ڕاستودروستییە؟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011065"/>
            <a:ext cx="7744439"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آیا نمی‌دانید که وقتی خود را همچون بندگانی فرمانبردار تسلیم کسی می‌کنید، بندگان آن‌‌کس خواهید بود که او را فرمان می‌برید، خواه بندة گناه، که منجر به مرگ می‌شود، خواه بندة اطاعت، که به پارسایی می‌انجامد؟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6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16:6</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8666760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6 verse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23:6</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428995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917776" y="1203598"/>
            <a:ext cx="7632848" cy="3034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that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we are all sinners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به ما می گوید</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ما همه گناهکاریم</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ئەو ئایەتانەی کە ئەوەمان پێدەڵێن</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هەموومان گوناهبارین</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7035054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91990" y="1529270"/>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 </a:t>
            </a:r>
            <a:r>
              <a:rPr kumimoji="0" lang="en-GB" sz="2400" b="1" i="0" u="none" strike="noStrike" kern="0" cap="none" spc="0" normalizeH="0" baseline="0" noProof="0" dirty="0">
                <a:ln>
                  <a:noFill/>
                </a:ln>
                <a:solidFill>
                  <a:srgbClr val="333333"/>
                </a:solidFill>
                <a:effectLst/>
                <a:uLnTx/>
                <a:uFillTx/>
                <a:latin typeface="Chalkboard"/>
                <a:ea typeface="+mn-ea"/>
                <a:cs typeface="+mn-cs"/>
              </a:rPr>
              <a:t>For the wages of sin is death,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but the free gift of God is eternal life in Christ Jesus our Lord.</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60933" y="3766714"/>
            <a:ext cx="8143071"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چونکە کرێی گوناه مردنە، بەڵام دیاری خودا ژیانی هەتاهەتاییە کە لە ڕێگەی عیسای مەسیحی خاوەن شکۆمانەوەیە.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52994" y="2764451"/>
            <a:ext cx="7744439"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زیرا مزد گناه مرگ است، امّا عطای خدا حیات جاویدان در خداوند ما مسیحْ عیساست.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6 verse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23:6</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1662343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91990" y="1529270"/>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 </a:t>
            </a:r>
            <a:r>
              <a:rPr kumimoji="0" lang="en-GB" sz="2400" b="1" i="0" u="none" strike="noStrike" kern="0" cap="none" spc="0" normalizeH="0" baseline="0" noProof="0" dirty="0">
                <a:ln>
                  <a:noFill/>
                </a:ln>
                <a:solidFill>
                  <a:srgbClr val="333333"/>
                </a:solidFill>
                <a:effectLst/>
                <a:uLnTx/>
                <a:uFillTx/>
                <a:latin typeface="Chalkboard"/>
                <a:ea typeface="+mn-ea"/>
                <a:cs typeface="+mn-cs"/>
              </a:rPr>
              <a:t>For the wages of sin is death, but the free gift of God is eternal life in Christ Jesus our Lord.</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60933" y="3766714"/>
            <a:ext cx="8143071"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چونکە کرێی گوناه مردنە، بەڵام دیاری خودا ژیانی هەتاهەتاییە کە لە ڕێگەی عیسای مەسیحی خاوەن شکۆمانەوەیە.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52994" y="2764451"/>
            <a:ext cx="7744439"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زیرا مزد گناه مرگ است، امّا عطای خدا حیات جاویدان در خداوند ما مسیحْ عیساست.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6 verse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23:6</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2868840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578102" y="1203598"/>
            <a:ext cx="7902696" cy="3034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the dead are unconscious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به ما می گوید</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مردگان بیهوش هستند</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lvl="0" indent="0">
              <a:buClrTx/>
              <a:buNone/>
              <a:defRPr/>
            </a:pPr>
            <a:r>
              <a:rPr kumimoji="0" lang="fa-IR" b="0" i="0" u="none" strike="noStrike" kern="0" cap="none" spc="0" normalizeH="0" baseline="0" noProof="0" dirty="0">
                <a:ln>
                  <a:noFill/>
                </a:ln>
                <a:solidFill>
                  <a:srgbClr val="000000"/>
                </a:solidFill>
                <a:effectLst/>
                <a:uLnTx/>
                <a:uFillTx/>
                <a:latin typeface="Chalkboard"/>
                <a:ea typeface="+mj-ea"/>
                <a:cs typeface="+mj-cs"/>
              </a:rPr>
              <a:t>ئەو ئایەتانەی کە پێمان دەڵێن</a:t>
            </a:r>
          </a:p>
          <a:p>
            <a:pPr marL="0" lvl="0" indent="0">
              <a:buClrTx/>
              <a:buNone/>
              <a:defRPr/>
            </a:pPr>
            <a:r>
              <a:rPr kumimoji="0" lang="fa-IR" b="0" i="0" u="none" strike="noStrike" kern="0" cap="none" spc="0" normalizeH="0" baseline="0" noProof="0" dirty="0">
                <a:ln>
                  <a:noFill/>
                </a:ln>
                <a:solidFill>
                  <a:srgbClr val="000000"/>
                </a:solidFill>
                <a:effectLst/>
                <a:uLnTx/>
                <a:uFillTx/>
                <a:latin typeface="Chalkboard"/>
                <a:ea typeface="+mj-ea"/>
                <a:cs typeface="+mj-cs"/>
              </a:rPr>
              <a:t>مردووەکان هیچ هۆشیارییەکیان نییە</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25720987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Psalm 6 verse 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5:6</a:t>
            </a:r>
            <a:r>
              <a:rPr kumimoji="0" lang="fa-IR" sz="2400" b="1" i="0" u="none" strike="noStrike" kern="1200" cap="none" spc="0" normalizeH="0" baseline="0" noProof="0" dirty="0">
                <a:ln>
                  <a:noFill/>
                </a:ln>
                <a:solidFill>
                  <a:srgbClr val="000000"/>
                </a:solidFill>
                <a:effectLst/>
                <a:uLnTx/>
                <a:uFillTx/>
                <a:latin typeface="Chalkboard"/>
                <a:ea typeface="+mn-ea"/>
                <a:cs typeface="+mn-cs"/>
              </a:rPr>
              <a:t>زەبوورەکان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5:6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مزامیر</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8918406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91990" y="1529270"/>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 </a:t>
            </a:r>
            <a:r>
              <a:rPr kumimoji="0" lang="en-GB" sz="2400" b="1" i="0" u="none" strike="noStrike" kern="0" cap="none" spc="0" normalizeH="0" baseline="0" noProof="0" dirty="0">
                <a:ln>
                  <a:noFill/>
                </a:ln>
                <a:solidFill>
                  <a:srgbClr val="333333"/>
                </a:solidFill>
                <a:effectLst/>
                <a:uLnTx/>
                <a:uFillTx/>
                <a:latin typeface="Chalkboard"/>
                <a:ea typeface="+mn-ea"/>
                <a:cs typeface="+mn-cs"/>
              </a:rPr>
              <a:t> For in death there is no remembrance of you;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in </a:t>
            </a:r>
            <a:r>
              <a:rPr kumimoji="0" lang="en-GB" sz="2400" b="1" i="0" u="none" strike="noStrike" kern="0" cap="none" spc="0" normalizeH="0" baseline="0" noProof="0" dirty="0" err="1">
                <a:ln>
                  <a:noFill/>
                </a:ln>
                <a:solidFill>
                  <a:schemeClr val="bg1">
                    <a:lumMod val="85000"/>
                  </a:schemeClr>
                </a:solidFill>
                <a:effectLst/>
                <a:uLnTx/>
                <a:uFillTx/>
                <a:latin typeface="Chalkboard"/>
                <a:ea typeface="+mn-ea"/>
                <a:cs typeface="+mn-cs"/>
              </a:rPr>
              <a:t>Sheol</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 who will give you praise?</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60933" y="3766714"/>
            <a:ext cx="8143071"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چونکە مردوو ناتوانێت یادی تۆ بکات. لە جیهانی مردووان کێ ستایشت دەکات؟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52994" y="2764451"/>
            <a:ext cx="7744439"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زیرا مردگان، تو را یاد نتوانند کرد. کیست که در هاویه تو را بستاید؟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Psalm 6 verse 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5:6</a:t>
            </a:r>
            <a:r>
              <a:rPr kumimoji="0" lang="fa-IR" sz="2400" b="1" i="0" u="none" strike="noStrike" kern="1200" cap="none" spc="0" normalizeH="0" baseline="0" noProof="0" dirty="0">
                <a:ln>
                  <a:noFill/>
                </a:ln>
                <a:solidFill>
                  <a:srgbClr val="000000"/>
                </a:solidFill>
                <a:effectLst/>
                <a:uLnTx/>
                <a:uFillTx/>
                <a:latin typeface="Chalkboard"/>
                <a:ea typeface="+mn-ea"/>
                <a:cs typeface="+mn-cs"/>
              </a:rPr>
              <a:t>زەبوورەکان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5:6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مزامیر</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7326441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91990" y="1529270"/>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 </a:t>
            </a:r>
            <a:r>
              <a:rPr kumimoji="0" lang="en-GB" sz="2400" b="1" i="0" u="none" strike="noStrike" kern="0" cap="none" spc="0" normalizeH="0" baseline="0" noProof="0" dirty="0">
                <a:ln>
                  <a:noFill/>
                </a:ln>
                <a:solidFill>
                  <a:srgbClr val="333333"/>
                </a:solidFill>
                <a:effectLst/>
                <a:uLnTx/>
                <a:uFillTx/>
                <a:latin typeface="Chalkboard"/>
                <a:ea typeface="+mn-ea"/>
                <a:cs typeface="+mn-cs"/>
              </a:rPr>
              <a:t> For in death there is no remembrance of you; in </a:t>
            </a:r>
            <a:r>
              <a:rPr kumimoji="0" lang="en-GB" sz="2400" b="1" i="0" u="none" strike="noStrike" kern="0" cap="none" spc="0" normalizeH="0" baseline="0" noProof="0" dirty="0" err="1">
                <a:ln>
                  <a:noFill/>
                </a:ln>
                <a:solidFill>
                  <a:srgbClr val="333333"/>
                </a:solidFill>
                <a:effectLst/>
                <a:uLnTx/>
                <a:uFillTx/>
                <a:latin typeface="Chalkboard"/>
                <a:ea typeface="+mn-ea"/>
                <a:cs typeface="+mn-cs"/>
              </a:rPr>
              <a:t>Sheol</a:t>
            </a:r>
            <a:r>
              <a:rPr kumimoji="0" lang="en-GB" sz="2400" b="1" i="0" u="none" strike="noStrike" kern="0" cap="none" spc="0" normalizeH="0" baseline="0" noProof="0" dirty="0">
                <a:ln>
                  <a:noFill/>
                </a:ln>
                <a:solidFill>
                  <a:srgbClr val="333333"/>
                </a:solidFill>
                <a:effectLst/>
                <a:uLnTx/>
                <a:uFillTx/>
                <a:latin typeface="Chalkboard"/>
                <a:ea typeface="+mn-ea"/>
                <a:cs typeface="+mn-cs"/>
              </a:rPr>
              <a:t> who will give you praise?</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60933" y="3766714"/>
            <a:ext cx="8143071"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چونکە مردوو ناتوانێت یادی تۆ بکات. لە جیهانی مردووان کێ ستایشت دەکات؟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52994" y="2764451"/>
            <a:ext cx="7744439"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زیرا مردگان، تو را یاد نتوانند کرد. کیست که در هاویه تو را بستاید؟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Psalm 6 verse 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5:6</a:t>
            </a:r>
            <a:r>
              <a:rPr kumimoji="0" lang="fa-IR" sz="2400" b="1" i="0" u="none" strike="noStrike" kern="1200" cap="none" spc="0" normalizeH="0" baseline="0" noProof="0" dirty="0">
                <a:ln>
                  <a:noFill/>
                </a:ln>
                <a:solidFill>
                  <a:srgbClr val="000000"/>
                </a:solidFill>
                <a:effectLst/>
                <a:uLnTx/>
                <a:uFillTx/>
                <a:latin typeface="Chalkboard"/>
                <a:ea typeface="+mn-ea"/>
                <a:cs typeface="+mn-cs"/>
              </a:rPr>
              <a:t>زەبوورەکان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5:6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مزامیر</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1951263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Ecclesiastes chapter 9 verses 5 and 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6,5:9</a:t>
            </a:r>
            <a:r>
              <a:rPr kumimoji="0" lang="fa-IR" sz="2400" b="1" i="0" u="none" strike="noStrike" kern="1200" cap="none" spc="0" normalizeH="0" baseline="0" noProof="0" dirty="0">
                <a:ln>
                  <a:noFill/>
                </a:ln>
                <a:solidFill>
                  <a:srgbClr val="000000"/>
                </a:solidFill>
                <a:effectLst/>
                <a:uLnTx/>
                <a:uFillTx/>
                <a:latin typeface="Chalkboard"/>
                <a:ea typeface="+mn-ea"/>
                <a:cs typeface="+mn-cs"/>
              </a:rPr>
              <a:t>ژیرمه‌ندی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6,5:9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جامعه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9803708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95234" y="1434691"/>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For the living know that they will die,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but the dead know nothing, and they have no more reward, for the memory of them is forgotten. Their love and their hate and their envy have already perished, and forever they have no more share in all that is done under the sun.</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66406" y="3894716"/>
            <a:ext cx="8143071" cy="89255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600" b="0" i="0" u="none" strike="noStrike" kern="1200" cap="none" spc="0" normalizeH="0" baseline="0" noProof="0" dirty="0">
                <a:ln>
                  <a:noFill/>
                </a:ln>
                <a:solidFill>
                  <a:srgbClr val="000000"/>
                </a:solidFill>
                <a:effectLst/>
                <a:uLnTx/>
                <a:uFillTx/>
                <a:latin typeface="Chalkboard"/>
                <a:ea typeface="+mn-ea"/>
                <a:cs typeface="+mn-cs"/>
              </a:rPr>
              <a:t>زیندووان دەزانن کە دەمرن، بەڵام مردووان هیچ نازانن و لەمەودواش پاداشتیان نییە، تەنانەت </a:t>
            </a:r>
            <a:r>
              <a:rPr kumimoji="0" lang="en-GB" sz="1600" b="0" i="0" u="none" strike="noStrike" kern="1200" cap="none" spc="0" normalizeH="0" baseline="0" noProof="0" dirty="0">
                <a:ln>
                  <a:noFill/>
                </a:ln>
                <a:solidFill>
                  <a:srgbClr val="000000"/>
                </a:solidFill>
                <a:effectLst/>
                <a:uLnTx/>
                <a:uFillTx/>
                <a:latin typeface="Chalkboard"/>
                <a:ea typeface="+mn-ea"/>
                <a:cs typeface="+mn-cs"/>
              </a:rPr>
              <a:t> </a:t>
            </a:r>
            <a:r>
              <a:rPr kumimoji="0" lang="fa-IR" sz="1600" b="0" i="0" u="none" strike="noStrike" kern="1200" cap="none" spc="0" normalizeH="0" baseline="0" noProof="0" dirty="0">
                <a:ln>
                  <a:noFill/>
                </a:ln>
                <a:solidFill>
                  <a:srgbClr val="000000"/>
                </a:solidFill>
                <a:effectLst/>
                <a:uLnTx/>
                <a:uFillTx/>
                <a:latin typeface="Chalkboard"/>
                <a:ea typeface="+mn-ea"/>
                <a:cs typeface="+mn-cs"/>
              </a:rPr>
              <a:t>ناویان لەبیرکراوە.</a:t>
            </a:r>
            <a:r>
              <a:rPr kumimoji="0" lang="en-GB" sz="1600" b="0" i="0" u="none" strike="noStrike" kern="1200" cap="none" spc="0" normalizeH="0" baseline="0" noProof="0" dirty="0">
                <a:ln>
                  <a:noFill/>
                </a:ln>
                <a:solidFill>
                  <a:srgbClr val="000000"/>
                </a:solidFill>
                <a:effectLst/>
                <a:uLnTx/>
                <a:uFillTx/>
                <a:latin typeface="Chalkboard"/>
                <a:ea typeface="+mn-ea"/>
                <a:cs typeface="+mn-cs"/>
              </a:rPr>
              <a:t>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a:t>
            </a:r>
            <a:r>
              <a:rPr kumimoji="0" lang="fa-IR" sz="1800" b="0" i="0" u="none" strike="noStrike" kern="1200" cap="none" spc="0" normalizeH="0" baseline="0" noProof="0" dirty="0">
                <a:ln>
                  <a:noFill/>
                </a:ln>
                <a:solidFill>
                  <a:srgbClr val="000000"/>
                </a:solidFill>
                <a:effectLst/>
                <a:uLnTx/>
                <a:uFillTx/>
                <a:latin typeface="Chalkboard"/>
                <a:ea typeface="+mn-ea"/>
                <a:cs typeface="+mn-cs"/>
              </a:rPr>
              <a:t>خۆشەویستی و ڕق و بەغیلیشیان لەمێژە لەناوچوون، ئیتر بەشیان نییە هەتاهەتایە لە هەموو ئەوەی لەسەر زەویدا دەکرێت.</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59318" y="2713162"/>
            <a:ext cx="7744439"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1800" b="0" i="0" u="none" strike="noStrike" kern="1200" cap="none" spc="0" normalizeH="0" baseline="0" noProof="0" dirty="0">
                <a:ln>
                  <a:noFill/>
                </a:ln>
                <a:solidFill>
                  <a:srgbClr val="000000"/>
                </a:solidFill>
                <a:effectLst/>
                <a:uLnTx/>
                <a:uFillTx/>
                <a:latin typeface="Chalkboard"/>
                <a:ea typeface="+mn-ea"/>
                <a:cs typeface="+mn-cs"/>
              </a:rPr>
              <a:t>از آن رو که زندگان می‌دانند که خواهند مرد، اما مردگان هیچ نمی‌دانند، و ایشان را دیگر پاداشی نیست، زیرا که یادشان فراموش می‌شود.</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دیری نمی‌پاید که از محبت و نفرت و حسادتشان هیچ اثری باقی نمی‌ماند، و دیگر تا به ابد در هرآنچه زیر آفتاب رُخ می‌دهد سهمی نخواهند داشت.</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Ecclesiastes chapter 9 verses 5 and 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6,5:9</a:t>
            </a:r>
            <a:r>
              <a:rPr kumimoji="0" lang="fa-IR" sz="2400" b="1" i="0" u="none" strike="noStrike" kern="1200" cap="none" spc="0" normalizeH="0" baseline="0" noProof="0" dirty="0">
                <a:ln>
                  <a:noFill/>
                </a:ln>
                <a:solidFill>
                  <a:srgbClr val="000000"/>
                </a:solidFill>
                <a:effectLst/>
                <a:uLnTx/>
                <a:uFillTx/>
                <a:latin typeface="Chalkboard"/>
                <a:ea typeface="+mn-ea"/>
                <a:cs typeface="+mn-cs"/>
              </a:rPr>
              <a:t>ژیرمه‌ندی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6,5:9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جامعه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8089581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95234" y="1434691"/>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For the living know that they will die, but the dead know nothing,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and they have no more reward, for the memory of them is forgotten. Their love and their hate and their envy have already perished, and forever they have no more share in all that is done under the sun.</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66406" y="3894716"/>
            <a:ext cx="8143071" cy="89255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600" b="0" i="0" u="none" strike="noStrike" kern="1200" cap="none" spc="0" normalizeH="0" baseline="0" noProof="0" dirty="0">
                <a:ln>
                  <a:noFill/>
                </a:ln>
                <a:solidFill>
                  <a:srgbClr val="000000"/>
                </a:solidFill>
                <a:effectLst/>
                <a:uLnTx/>
                <a:uFillTx/>
                <a:latin typeface="Chalkboard"/>
                <a:ea typeface="+mn-ea"/>
                <a:cs typeface="+mn-cs"/>
              </a:rPr>
              <a:t>زیندووان دەزانن کە دەمرن، بەڵام مردووان هیچ نازانن و لەمەودواش پاداشتیان نییە، تەنانەت </a:t>
            </a:r>
            <a:r>
              <a:rPr kumimoji="0" lang="en-GB" sz="1600" b="0" i="0" u="none" strike="noStrike" kern="1200" cap="none" spc="0" normalizeH="0" baseline="0" noProof="0" dirty="0">
                <a:ln>
                  <a:noFill/>
                </a:ln>
                <a:solidFill>
                  <a:srgbClr val="000000"/>
                </a:solidFill>
                <a:effectLst/>
                <a:uLnTx/>
                <a:uFillTx/>
                <a:latin typeface="Chalkboard"/>
                <a:ea typeface="+mn-ea"/>
                <a:cs typeface="+mn-cs"/>
              </a:rPr>
              <a:t> </a:t>
            </a:r>
            <a:r>
              <a:rPr kumimoji="0" lang="fa-IR" sz="1600" b="0" i="0" u="none" strike="noStrike" kern="1200" cap="none" spc="0" normalizeH="0" baseline="0" noProof="0" dirty="0">
                <a:ln>
                  <a:noFill/>
                </a:ln>
                <a:solidFill>
                  <a:srgbClr val="000000"/>
                </a:solidFill>
                <a:effectLst/>
                <a:uLnTx/>
                <a:uFillTx/>
                <a:latin typeface="Chalkboard"/>
                <a:ea typeface="+mn-ea"/>
                <a:cs typeface="+mn-cs"/>
              </a:rPr>
              <a:t>ناویان لەبیرکراوە.</a:t>
            </a:r>
            <a:r>
              <a:rPr kumimoji="0" lang="en-GB" sz="1600" b="0" i="0" u="none" strike="noStrike" kern="1200" cap="none" spc="0" normalizeH="0" baseline="0" noProof="0" dirty="0">
                <a:ln>
                  <a:noFill/>
                </a:ln>
                <a:solidFill>
                  <a:srgbClr val="000000"/>
                </a:solidFill>
                <a:effectLst/>
                <a:uLnTx/>
                <a:uFillTx/>
                <a:latin typeface="Chalkboard"/>
                <a:ea typeface="+mn-ea"/>
                <a:cs typeface="+mn-cs"/>
              </a:rPr>
              <a:t>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a:t>
            </a:r>
            <a:r>
              <a:rPr kumimoji="0" lang="fa-IR" sz="1800" b="0" i="0" u="none" strike="noStrike" kern="1200" cap="none" spc="0" normalizeH="0" baseline="0" noProof="0" dirty="0">
                <a:ln>
                  <a:noFill/>
                </a:ln>
                <a:solidFill>
                  <a:srgbClr val="000000"/>
                </a:solidFill>
                <a:effectLst/>
                <a:uLnTx/>
                <a:uFillTx/>
                <a:latin typeface="Chalkboard"/>
                <a:ea typeface="+mn-ea"/>
                <a:cs typeface="+mn-cs"/>
              </a:rPr>
              <a:t>خۆشەویستی و ڕق و بەغیلیشیان لەمێژە لەناوچوون، ئیتر بەشیان نییە هەتاهەتایە لە هەموو ئەوەی لەسەر زەویدا دەکرێت.</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59318" y="2713162"/>
            <a:ext cx="7744439"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1800" b="0" i="0" u="none" strike="noStrike" kern="1200" cap="none" spc="0" normalizeH="0" baseline="0" noProof="0" dirty="0">
                <a:ln>
                  <a:noFill/>
                </a:ln>
                <a:solidFill>
                  <a:srgbClr val="000000"/>
                </a:solidFill>
                <a:effectLst/>
                <a:uLnTx/>
                <a:uFillTx/>
                <a:latin typeface="Chalkboard"/>
                <a:ea typeface="+mn-ea"/>
                <a:cs typeface="+mn-cs"/>
              </a:rPr>
              <a:t>از آن رو که زندگان می‌دانند که خواهند مرد، اما مردگان هیچ نمی‌دانند، و ایشان را دیگر پاداشی نیست، زیرا که یادشان فراموش می‌شود.</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دیری نمی‌پاید که از محبت و نفرت و حسادتشان هیچ اثری باقی نمی‌ماند، و دیگر تا به ابد در هرآنچه زیر آفتاب رُخ می‌دهد سهمی نخواهند داشت.</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Ecclesiastes chapter 9 verses 5 and 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6,5:9</a:t>
            </a:r>
            <a:r>
              <a:rPr kumimoji="0" lang="fa-IR" sz="2400" b="1" i="0" u="none" strike="noStrike" kern="1200" cap="none" spc="0" normalizeH="0" baseline="0" noProof="0" dirty="0">
                <a:ln>
                  <a:noFill/>
                </a:ln>
                <a:solidFill>
                  <a:srgbClr val="000000"/>
                </a:solidFill>
                <a:effectLst/>
                <a:uLnTx/>
                <a:uFillTx/>
                <a:latin typeface="Chalkboard"/>
                <a:ea typeface="+mn-ea"/>
                <a:cs typeface="+mn-cs"/>
              </a:rPr>
              <a:t>ژیرمه‌ندی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6,5:9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جامعه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4817387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95234" y="1434691"/>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For the living know that they will die, but the dead know nothing, and they have no more reward,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for the memory of them is forgotten. Their love and their hate and their envy have already perished, and forever they have no more share in all that is done under the sun.</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66406" y="3894716"/>
            <a:ext cx="8143071" cy="89255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600" b="0" i="0" u="none" strike="noStrike" kern="1200" cap="none" spc="0" normalizeH="0" baseline="0" noProof="0" dirty="0">
                <a:ln>
                  <a:noFill/>
                </a:ln>
                <a:solidFill>
                  <a:srgbClr val="000000"/>
                </a:solidFill>
                <a:effectLst/>
                <a:uLnTx/>
                <a:uFillTx/>
                <a:latin typeface="Chalkboard"/>
                <a:ea typeface="+mn-ea"/>
                <a:cs typeface="+mn-cs"/>
              </a:rPr>
              <a:t>زیندووان دەزانن کە دەمرن، بەڵام مردووان هیچ نازانن و لەمەودواش پاداشتیان نییە، تەنانەت </a:t>
            </a:r>
            <a:r>
              <a:rPr kumimoji="0" lang="en-GB" sz="1600" b="0" i="0" u="none" strike="noStrike" kern="1200" cap="none" spc="0" normalizeH="0" baseline="0" noProof="0" dirty="0">
                <a:ln>
                  <a:noFill/>
                </a:ln>
                <a:solidFill>
                  <a:srgbClr val="000000"/>
                </a:solidFill>
                <a:effectLst/>
                <a:uLnTx/>
                <a:uFillTx/>
                <a:latin typeface="Chalkboard"/>
                <a:ea typeface="+mn-ea"/>
                <a:cs typeface="+mn-cs"/>
              </a:rPr>
              <a:t> </a:t>
            </a:r>
            <a:r>
              <a:rPr kumimoji="0" lang="fa-IR" sz="1600" b="0" i="0" u="none" strike="noStrike" kern="1200" cap="none" spc="0" normalizeH="0" baseline="0" noProof="0" dirty="0">
                <a:ln>
                  <a:noFill/>
                </a:ln>
                <a:solidFill>
                  <a:srgbClr val="000000"/>
                </a:solidFill>
                <a:effectLst/>
                <a:uLnTx/>
                <a:uFillTx/>
                <a:latin typeface="Chalkboard"/>
                <a:ea typeface="+mn-ea"/>
                <a:cs typeface="+mn-cs"/>
              </a:rPr>
              <a:t>ناویان لەبیرکراوە.</a:t>
            </a:r>
            <a:r>
              <a:rPr kumimoji="0" lang="en-GB" sz="1600" b="0" i="0" u="none" strike="noStrike" kern="1200" cap="none" spc="0" normalizeH="0" baseline="0" noProof="0" dirty="0">
                <a:ln>
                  <a:noFill/>
                </a:ln>
                <a:solidFill>
                  <a:srgbClr val="000000"/>
                </a:solidFill>
                <a:effectLst/>
                <a:uLnTx/>
                <a:uFillTx/>
                <a:latin typeface="Chalkboard"/>
                <a:ea typeface="+mn-ea"/>
                <a:cs typeface="+mn-cs"/>
              </a:rPr>
              <a:t>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a:t>
            </a:r>
            <a:r>
              <a:rPr kumimoji="0" lang="fa-IR" sz="1800" b="0" i="0" u="none" strike="noStrike" kern="1200" cap="none" spc="0" normalizeH="0" baseline="0" noProof="0" dirty="0">
                <a:ln>
                  <a:noFill/>
                </a:ln>
                <a:solidFill>
                  <a:srgbClr val="000000"/>
                </a:solidFill>
                <a:effectLst/>
                <a:uLnTx/>
                <a:uFillTx/>
                <a:latin typeface="Chalkboard"/>
                <a:ea typeface="+mn-ea"/>
                <a:cs typeface="+mn-cs"/>
              </a:rPr>
              <a:t>خۆشەویستی و ڕق و بەغیلیشیان لەمێژە لەناوچوون، ئیتر بەشیان نییە هەتاهەتایە لە هەموو ئەوەی لەسەر زەویدا دەکرێت.</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59318" y="2713162"/>
            <a:ext cx="7744439"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1800" b="0" i="0" u="none" strike="noStrike" kern="1200" cap="none" spc="0" normalizeH="0" baseline="0" noProof="0" dirty="0">
                <a:ln>
                  <a:noFill/>
                </a:ln>
                <a:solidFill>
                  <a:srgbClr val="000000"/>
                </a:solidFill>
                <a:effectLst/>
                <a:uLnTx/>
                <a:uFillTx/>
                <a:latin typeface="Chalkboard"/>
                <a:ea typeface="+mn-ea"/>
                <a:cs typeface="+mn-cs"/>
              </a:rPr>
              <a:t>از آن رو که زندگان می‌دانند که خواهند مرد، اما مردگان هیچ نمی‌دانند، و ایشان را دیگر پاداشی نیست، زیرا که یادشان فراموش می‌شود.</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دیری نمی‌پاید که از محبت و نفرت و حسادتشان هیچ اثری باقی نمی‌ماند، و دیگر تا به ابد در هرآنچه زیر آفتاب رُخ می‌دهد سهمی نخواهند داشت.</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Ecclesiastes chapter 9 verses 5 and 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6,5:9</a:t>
            </a:r>
            <a:r>
              <a:rPr kumimoji="0" lang="fa-IR" sz="2400" b="1" i="0" u="none" strike="noStrike" kern="1200" cap="none" spc="0" normalizeH="0" baseline="0" noProof="0" dirty="0">
                <a:ln>
                  <a:noFill/>
                </a:ln>
                <a:solidFill>
                  <a:srgbClr val="000000"/>
                </a:solidFill>
                <a:effectLst/>
                <a:uLnTx/>
                <a:uFillTx/>
                <a:latin typeface="Chalkboard"/>
                <a:ea typeface="+mn-ea"/>
                <a:cs typeface="+mn-cs"/>
              </a:rPr>
              <a:t>ژیرمه‌ندی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6,5:9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جامعه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234435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Ecclesiastes chapter 7 verse 20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srgbClr val="000000"/>
                </a:solidFill>
                <a:latin typeface="Chalkboard"/>
              </a:rPr>
              <a:t>                                         </a:t>
            </a:r>
            <a:r>
              <a:rPr kumimoji="0" lang="en-GB" sz="2400" b="1" i="0" u="none" strike="noStrike" kern="1200" cap="none" spc="0" normalizeH="0" baseline="0" noProof="0" dirty="0">
                <a:ln>
                  <a:noFill/>
                </a:ln>
                <a:solidFill>
                  <a:srgbClr val="000000"/>
                </a:solidFill>
                <a:effectLst/>
                <a:uLnTx/>
                <a:uFillTx/>
                <a:latin typeface="Chalkboard"/>
                <a:ea typeface="+mn-ea"/>
                <a:cs typeface="+mn-cs"/>
              </a:rPr>
              <a:t>20:7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ژیرمه‌ندی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20:7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جامعه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850255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95234" y="1434691"/>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For the living know that they will die, but the dead know nothing, and they have no more reward, for the memory of them is forgotten.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Their love and their hate and their envy have already perished, and forever they have no more share in all that is done under the sun.</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66406" y="3894716"/>
            <a:ext cx="8143071" cy="89255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600" b="0" i="0" u="none" strike="noStrike" kern="1200" cap="none" spc="0" normalizeH="0" baseline="0" noProof="0" dirty="0">
                <a:ln>
                  <a:noFill/>
                </a:ln>
                <a:solidFill>
                  <a:srgbClr val="000000"/>
                </a:solidFill>
                <a:effectLst/>
                <a:uLnTx/>
                <a:uFillTx/>
                <a:latin typeface="Chalkboard"/>
                <a:ea typeface="+mn-ea"/>
                <a:cs typeface="+mn-cs"/>
              </a:rPr>
              <a:t>زیندووان دەزانن کە دەمرن، بەڵام مردووان هیچ نازانن و لەمەودواش پاداشتیان نییە، تەنانەت </a:t>
            </a:r>
            <a:r>
              <a:rPr kumimoji="0" lang="en-GB" sz="1600" b="0" i="0" u="none" strike="noStrike" kern="1200" cap="none" spc="0" normalizeH="0" baseline="0" noProof="0" dirty="0">
                <a:ln>
                  <a:noFill/>
                </a:ln>
                <a:solidFill>
                  <a:srgbClr val="000000"/>
                </a:solidFill>
                <a:effectLst/>
                <a:uLnTx/>
                <a:uFillTx/>
                <a:latin typeface="Chalkboard"/>
                <a:ea typeface="+mn-ea"/>
                <a:cs typeface="+mn-cs"/>
              </a:rPr>
              <a:t> </a:t>
            </a:r>
            <a:r>
              <a:rPr kumimoji="0" lang="fa-IR" sz="1600" b="0" i="0" u="none" strike="noStrike" kern="1200" cap="none" spc="0" normalizeH="0" baseline="0" noProof="0" dirty="0">
                <a:ln>
                  <a:noFill/>
                </a:ln>
                <a:solidFill>
                  <a:srgbClr val="000000"/>
                </a:solidFill>
                <a:effectLst/>
                <a:uLnTx/>
                <a:uFillTx/>
                <a:latin typeface="Chalkboard"/>
                <a:ea typeface="+mn-ea"/>
                <a:cs typeface="+mn-cs"/>
              </a:rPr>
              <a:t>ناویان لەبیرکراوە.</a:t>
            </a:r>
            <a:r>
              <a:rPr kumimoji="0" lang="en-GB" sz="1600" b="0" i="0" u="none" strike="noStrike" kern="1200" cap="none" spc="0" normalizeH="0" baseline="0" noProof="0" dirty="0">
                <a:ln>
                  <a:noFill/>
                </a:ln>
                <a:solidFill>
                  <a:srgbClr val="000000"/>
                </a:solidFill>
                <a:effectLst/>
                <a:uLnTx/>
                <a:uFillTx/>
                <a:latin typeface="Chalkboard"/>
                <a:ea typeface="+mn-ea"/>
                <a:cs typeface="+mn-cs"/>
              </a:rPr>
              <a:t>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a:t>
            </a:r>
            <a:r>
              <a:rPr kumimoji="0" lang="fa-IR" sz="1800" b="0" i="0" u="none" strike="noStrike" kern="1200" cap="none" spc="0" normalizeH="0" baseline="0" noProof="0" dirty="0">
                <a:ln>
                  <a:noFill/>
                </a:ln>
                <a:solidFill>
                  <a:srgbClr val="000000"/>
                </a:solidFill>
                <a:effectLst/>
                <a:uLnTx/>
                <a:uFillTx/>
                <a:latin typeface="Chalkboard"/>
                <a:ea typeface="+mn-ea"/>
                <a:cs typeface="+mn-cs"/>
              </a:rPr>
              <a:t>خۆشەویستی و ڕق و بەغیلیشیان لەمێژە لەناوچوون، ئیتر بەشیان نییە هەتاهەتایە لە هەموو ئەوەی لەسەر زەویدا دەکرێت.</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59318" y="2713162"/>
            <a:ext cx="7744439"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1800" b="0" i="0" u="none" strike="noStrike" kern="1200" cap="none" spc="0" normalizeH="0" baseline="0" noProof="0" dirty="0">
                <a:ln>
                  <a:noFill/>
                </a:ln>
                <a:solidFill>
                  <a:srgbClr val="000000"/>
                </a:solidFill>
                <a:effectLst/>
                <a:uLnTx/>
                <a:uFillTx/>
                <a:latin typeface="Chalkboard"/>
                <a:ea typeface="+mn-ea"/>
                <a:cs typeface="+mn-cs"/>
              </a:rPr>
              <a:t>از آن رو که زندگان می‌دانند که خواهند مرد، اما مردگان هیچ نمی‌دانند، و ایشان را دیگر پاداشی نیست، زیرا که یادشان فراموش می‌شود.</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دیری نمی‌پاید که از محبت و نفرت و حسادتشان هیچ اثری باقی نمی‌ماند، و دیگر تا به ابد در هرآنچه زیر آفتاب رُخ می‌دهد سهمی نخواهند داشت.</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Ecclesiastes chapter 9 verses 5 and 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6,5:9</a:t>
            </a:r>
            <a:r>
              <a:rPr kumimoji="0" lang="fa-IR" sz="2400" b="1" i="0" u="none" strike="noStrike" kern="1200" cap="none" spc="0" normalizeH="0" baseline="0" noProof="0" dirty="0">
                <a:ln>
                  <a:noFill/>
                </a:ln>
                <a:solidFill>
                  <a:srgbClr val="000000"/>
                </a:solidFill>
                <a:effectLst/>
                <a:uLnTx/>
                <a:uFillTx/>
                <a:latin typeface="Chalkboard"/>
                <a:ea typeface="+mn-ea"/>
                <a:cs typeface="+mn-cs"/>
              </a:rPr>
              <a:t>ژیرمه‌ندی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6,5:9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جامعه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9288397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95234" y="1434691"/>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For the living know that they will die, but the dead know nothing, and they have no more reward, for the memory of them is forgotten. Their love and their hate and their envy have already perished,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and forever they have no more share in all that is done under the sun.</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66406" y="3894716"/>
            <a:ext cx="8143071" cy="89255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600" b="0" i="0" u="none" strike="noStrike" kern="1200" cap="none" spc="0" normalizeH="0" baseline="0" noProof="0" dirty="0">
                <a:ln>
                  <a:noFill/>
                </a:ln>
                <a:solidFill>
                  <a:srgbClr val="000000"/>
                </a:solidFill>
                <a:effectLst/>
                <a:uLnTx/>
                <a:uFillTx/>
                <a:latin typeface="Chalkboard"/>
                <a:ea typeface="+mn-ea"/>
                <a:cs typeface="+mn-cs"/>
              </a:rPr>
              <a:t>زیندووان دەزانن کە دەمرن، بەڵام مردووان هیچ نازانن و لەمەودواش پاداشتیان نییە، تەنانەت </a:t>
            </a:r>
            <a:r>
              <a:rPr kumimoji="0" lang="en-GB" sz="1600" b="0" i="0" u="none" strike="noStrike" kern="1200" cap="none" spc="0" normalizeH="0" baseline="0" noProof="0" dirty="0">
                <a:ln>
                  <a:noFill/>
                </a:ln>
                <a:solidFill>
                  <a:srgbClr val="000000"/>
                </a:solidFill>
                <a:effectLst/>
                <a:uLnTx/>
                <a:uFillTx/>
                <a:latin typeface="Chalkboard"/>
                <a:ea typeface="+mn-ea"/>
                <a:cs typeface="+mn-cs"/>
              </a:rPr>
              <a:t> </a:t>
            </a:r>
            <a:r>
              <a:rPr kumimoji="0" lang="fa-IR" sz="1600" b="0" i="0" u="none" strike="noStrike" kern="1200" cap="none" spc="0" normalizeH="0" baseline="0" noProof="0" dirty="0">
                <a:ln>
                  <a:noFill/>
                </a:ln>
                <a:solidFill>
                  <a:srgbClr val="000000"/>
                </a:solidFill>
                <a:effectLst/>
                <a:uLnTx/>
                <a:uFillTx/>
                <a:latin typeface="Chalkboard"/>
                <a:ea typeface="+mn-ea"/>
                <a:cs typeface="+mn-cs"/>
              </a:rPr>
              <a:t>ناویان لەبیرکراوە.</a:t>
            </a:r>
            <a:r>
              <a:rPr kumimoji="0" lang="en-GB" sz="1600" b="0" i="0" u="none" strike="noStrike" kern="1200" cap="none" spc="0" normalizeH="0" baseline="0" noProof="0" dirty="0">
                <a:ln>
                  <a:noFill/>
                </a:ln>
                <a:solidFill>
                  <a:srgbClr val="000000"/>
                </a:solidFill>
                <a:effectLst/>
                <a:uLnTx/>
                <a:uFillTx/>
                <a:latin typeface="Chalkboard"/>
                <a:ea typeface="+mn-ea"/>
                <a:cs typeface="+mn-cs"/>
              </a:rPr>
              <a:t>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a:t>
            </a:r>
            <a:r>
              <a:rPr kumimoji="0" lang="fa-IR" sz="1800" b="0" i="0" u="none" strike="noStrike" kern="1200" cap="none" spc="0" normalizeH="0" baseline="0" noProof="0" dirty="0">
                <a:ln>
                  <a:noFill/>
                </a:ln>
                <a:solidFill>
                  <a:srgbClr val="000000"/>
                </a:solidFill>
                <a:effectLst/>
                <a:uLnTx/>
                <a:uFillTx/>
                <a:latin typeface="Chalkboard"/>
                <a:ea typeface="+mn-ea"/>
                <a:cs typeface="+mn-cs"/>
              </a:rPr>
              <a:t>خۆشەویستی و ڕق و بەغیلیشیان لەمێژە لەناوچوون، ئیتر بەشیان نییە هەتاهەتایە لە هەموو ئەوەی لەسەر زەویدا دەکرێت.</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59318" y="2713162"/>
            <a:ext cx="7744439"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1800" b="0" i="0" u="none" strike="noStrike" kern="1200" cap="none" spc="0" normalizeH="0" baseline="0" noProof="0" dirty="0">
                <a:ln>
                  <a:noFill/>
                </a:ln>
                <a:solidFill>
                  <a:srgbClr val="000000"/>
                </a:solidFill>
                <a:effectLst/>
                <a:uLnTx/>
                <a:uFillTx/>
                <a:latin typeface="Chalkboard"/>
                <a:ea typeface="+mn-ea"/>
                <a:cs typeface="+mn-cs"/>
              </a:rPr>
              <a:t>از آن رو که زندگان می‌دانند که خواهند مرد، اما مردگان هیچ نمی‌دانند، و ایشان را دیگر پاداشی نیست، زیرا که یادشان فراموش می‌شود.</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دیری نمی‌پاید که از محبت و نفرت و حسادتشان هیچ اثری باقی نمی‌ماند، و دیگر تا به ابد در هرآنچه زیر آفتاب رُخ می‌دهد سهمی نخواهند داشت.</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Ecclesiastes chapter 9 verses 5 and 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6,5:9</a:t>
            </a:r>
            <a:r>
              <a:rPr kumimoji="0" lang="fa-IR" sz="2400" b="1" i="0" u="none" strike="noStrike" kern="1200" cap="none" spc="0" normalizeH="0" baseline="0" noProof="0" dirty="0">
                <a:ln>
                  <a:noFill/>
                </a:ln>
                <a:solidFill>
                  <a:srgbClr val="000000"/>
                </a:solidFill>
                <a:effectLst/>
                <a:uLnTx/>
                <a:uFillTx/>
                <a:latin typeface="Chalkboard"/>
                <a:ea typeface="+mn-ea"/>
                <a:cs typeface="+mn-cs"/>
              </a:rPr>
              <a:t>ژیرمه‌ندی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6,5:9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جامعه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99813109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95234" y="1434691"/>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For the living know that they will die, but the dead know nothing, and they have no more reward, for the memory of them is forgotten. Their love and their hate and their envy have already perished, and forever they have no more share in all that is done under the sun.</a:t>
            </a:r>
            <a:endParaRPr kumimoji="0" lang="en-GB" sz="20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66406" y="3894716"/>
            <a:ext cx="8143071" cy="89255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600" b="0" i="0" u="none" strike="noStrike" kern="1200" cap="none" spc="0" normalizeH="0" baseline="0" noProof="0" dirty="0">
                <a:ln>
                  <a:noFill/>
                </a:ln>
                <a:solidFill>
                  <a:srgbClr val="000000"/>
                </a:solidFill>
                <a:effectLst/>
                <a:uLnTx/>
                <a:uFillTx/>
                <a:latin typeface="Chalkboard"/>
                <a:ea typeface="+mn-ea"/>
                <a:cs typeface="+mn-cs"/>
              </a:rPr>
              <a:t>زیندووان دەزانن کە دەمرن، بەڵام مردووان هیچ نازانن و لەمەودواش پاداشتیان نییە، تەنانەت </a:t>
            </a:r>
            <a:r>
              <a:rPr kumimoji="0" lang="en-GB" sz="1600" b="0" i="0" u="none" strike="noStrike" kern="1200" cap="none" spc="0" normalizeH="0" baseline="0" noProof="0" dirty="0">
                <a:ln>
                  <a:noFill/>
                </a:ln>
                <a:solidFill>
                  <a:srgbClr val="000000"/>
                </a:solidFill>
                <a:effectLst/>
                <a:uLnTx/>
                <a:uFillTx/>
                <a:latin typeface="Chalkboard"/>
                <a:ea typeface="+mn-ea"/>
                <a:cs typeface="+mn-cs"/>
              </a:rPr>
              <a:t> </a:t>
            </a:r>
            <a:r>
              <a:rPr kumimoji="0" lang="fa-IR" sz="1600" b="0" i="0" u="none" strike="noStrike" kern="1200" cap="none" spc="0" normalizeH="0" baseline="0" noProof="0" dirty="0">
                <a:ln>
                  <a:noFill/>
                </a:ln>
                <a:solidFill>
                  <a:srgbClr val="000000"/>
                </a:solidFill>
                <a:effectLst/>
                <a:uLnTx/>
                <a:uFillTx/>
                <a:latin typeface="Chalkboard"/>
                <a:ea typeface="+mn-ea"/>
                <a:cs typeface="+mn-cs"/>
              </a:rPr>
              <a:t>ناویان لەبیرکراوە.</a:t>
            </a:r>
            <a:r>
              <a:rPr kumimoji="0" lang="en-GB" sz="1600" b="0" i="0" u="none" strike="noStrike" kern="1200" cap="none" spc="0" normalizeH="0" baseline="0" noProof="0" dirty="0">
                <a:ln>
                  <a:noFill/>
                </a:ln>
                <a:solidFill>
                  <a:srgbClr val="000000"/>
                </a:solidFill>
                <a:effectLst/>
                <a:uLnTx/>
                <a:uFillTx/>
                <a:latin typeface="Chalkboard"/>
                <a:ea typeface="+mn-ea"/>
                <a:cs typeface="+mn-cs"/>
              </a:rPr>
              <a:t>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a:t>
            </a:r>
            <a:r>
              <a:rPr kumimoji="0" lang="fa-IR" sz="1800" b="0" i="0" u="none" strike="noStrike" kern="1200" cap="none" spc="0" normalizeH="0" baseline="0" noProof="0" dirty="0">
                <a:ln>
                  <a:noFill/>
                </a:ln>
                <a:solidFill>
                  <a:srgbClr val="000000"/>
                </a:solidFill>
                <a:effectLst/>
                <a:uLnTx/>
                <a:uFillTx/>
                <a:latin typeface="Chalkboard"/>
                <a:ea typeface="+mn-ea"/>
                <a:cs typeface="+mn-cs"/>
              </a:rPr>
              <a:t>خۆشەویستی و ڕق و بەغیلیشیان لەمێژە لەناوچوون، ئیتر بەشیان نییە هەتاهەتایە لە هەموو ئەوەی لەسەر زەویدا دەکرێت.</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59318" y="2713162"/>
            <a:ext cx="7744439"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1800" b="0" i="0" u="none" strike="noStrike" kern="1200" cap="none" spc="0" normalizeH="0" baseline="0" noProof="0" dirty="0">
                <a:ln>
                  <a:noFill/>
                </a:ln>
                <a:solidFill>
                  <a:srgbClr val="000000"/>
                </a:solidFill>
                <a:effectLst/>
                <a:uLnTx/>
                <a:uFillTx/>
                <a:latin typeface="Chalkboard"/>
                <a:ea typeface="+mn-ea"/>
                <a:cs typeface="+mn-cs"/>
              </a:rPr>
              <a:t>از آن رو که زندگان می‌دانند که خواهند مرد، اما مردگان هیچ نمی‌دانند، و ایشان را دیگر پاداشی نیست، زیرا که یادشان فراموش می‌شود.</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دیری نمی‌پاید که از محبت و نفرت و حسادتشان هیچ اثری باقی نمی‌ماند، و دیگر تا به ابد در هرآنچه زیر آفتاب رُخ می‌دهد سهمی نخواهند داشت.</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Ecclesiastes chapter 9 verses 5 and 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6,5:9</a:t>
            </a:r>
            <a:r>
              <a:rPr kumimoji="0" lang="fa-IR" sz="2400" b="1" i="0" u="none" strike="noStrike" kern="1200" cap="none" spc="0" normalizeH="0" baseline="0" noProof="0" dirty="0">
                <a:ln>
                  <a:noFill/>
                </a:ln>
                <a:solidFill>
                  <a:srgbClr val="000000"/>
                </a:solidFill>
                <a:effectLst/>
                <a:uLnTx/>
                <a:uFillTx/>
                <a:latin typeface="Chalkboard"/>
                <a:ea typeface="+mn-ea"/>
                <a:cs typeface="+mn-cs"/>
              </a:rPr>
              <a:t>ژیرمه‌ندی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6,5:9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جامعه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4869203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Ecclesiastes chapter 9 verse 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10:9</a:t>
            </a:r>
            <a:r>
              <a:rPr kumimoji="0" lang="fa-IR" sz="2400" b="1" i="0" u="none" strike="noStrike" kern="1200" cap="none" spc="0" normalizeH="0" baseline="0" noProof="0" dirty="0">
                <a:ln>
                  <a:noFill/>
                </a:ln>
                <a:solidFill>
                  <a:srgbClr val="000000"/>
                </a:solidFill>
                <a:effectLst/>
                <a:uLnTx/>
                <a:uFillTx/>
                <a:latin typeface="Chalkboard"/>
                <a:ea typeface="+mn-ea"/>
                <a:cs typeface="+mn-cs"/>
              </a:rPr>
              <a:t>ژیرمه‌ندی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10:9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جامعه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4430372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650665"/>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Whatever your hand finds to do,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do it with your might, for there is no work or thought or knowledge or wisdom in </a:t>
            </a:r>
            <a:r>
              <a:rPr kumimoji="0" lang="en-GB" sz="2400" b="1" i="0" u="none" strike="noStrike" kern="0" cap="none" spc="0" normalizeH="0" baseline="0" noProof="0" dirty="0" err="1">
                <a:ln>
                  <a:noFill/>
                </a:ln>
                <a:solidFill>
                  <a:schemeClr val="bg1">
                    <a:lumMod val="85000"/>
                  </a:schemeClr>
                </a:solidFill>
                <a:effectLst/>
                <a:uLnTx/>
                <a:uFillTx/>
                <a:latin typeface="Chalkboard"/>
                <a:ea typeface="+mn-ea"/>
                <a:cs typeface="+mn-cs"/>
              </a:rPr>
              <a:t>Sheol</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 to which you are going.</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9969" y="3791197"/>
            <a:ext cx="8143071"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ئەوەی لە دەستت دێت، بەوپەڕی هێز و تواناوە بیکە، چونکە نە کار و نە پلاندانان و نە زانین و نە دانایی نییە لە جیهانی مردووان، ئەوەی تۆ دەچیت بۆ ئەوێ.</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17037" y="2993164"/>
            <a:ext cx="7744439" cy="64633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1800" b="0" i="0" u="none" strike="noStrike" kern="1200" cap="none" spc="0" normalizeH="0" baseline="0" noProof="0" dirty="0">
                <a:ln>
                  <a:noFill/>
                </a:ln>
                <a:solidFill>
                  <a:srgbClr val="000000"/>
                </a:solidFill>
                <a:effectLst/>
                <a:uLnTx/>
                <a:uFillTx/>
                <a:latin typeface="Chalkboard"/>
                <a:ea typeface="+mn-ea"/>
                <a:cs typeface="+mn-cs"/>
              </a:rPr>
              <a:t>هرآنچه دستت برای انجام دادن بیابد، با تمام توان خویش انجام بده، زیرا در هاویه که بدان رهسپاری، از کار و تدبیر و معرفت و حکمت خبری نخواهد بود.و</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Ecclesiastes chapter 9 verse 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10:9</a:t>
            </a:r>
            <a:r>
              <a:rPr kumimoji="0" lang="fa-IR" sz="2400" b="1" i="0" u="none" strike="noStrike" kern="1200" cap="none" spc="0" normalizeH="0" baseline="0" noProof="0" dirty="0">
                <a:ln>
                  <a:noFill/>
                </a:ln>
                <a:solidFill>
                  <a:srgbClr val="000000"/>
                </a:solidFill>
                <a:effectLst/>
                <a:uLnTx/>
                <a:uFillTx/>
                <a:latin typeface="Chalkboard"/>
                <a:ea typeface="+mn-ea"/>
                <a:cs typeface="+mn-cs"/>
              </a:rPr>
              <a:t>ژیرمه‌ندی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10:9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جامعه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87049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650665"/>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Whatever your hand finds to do, do it with your might,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for there is no work or thought or knowledge or wisdom in </a:t>
            </a:r>
            <a:r>
              <a:rPr kumimoji="0" lang="en-GB" sz="2400" b="1" i="0" u="none" strike="noStrike" kern="0" cap="none" spc="0" normalizeH="0" baseline="0" noProof="0" dirty="0" err="1">
                <a:ln>
                  <a:noFill/>
                </a:ln>
                <a:solidFill>
                  <a:schemeClr val="bg1">
                    <a:lumMod val="85000"/>
                  </a:schemeClr>
                </a:solidFill>
                <a:effectLst/>
                <a:uLnTx/>
                <a:uFillTx/>
                <a:latin typeface="Chalkboard"/>
                <a:ea typeface="+mn-ea"/>
                <a:cs typeface="+mn-cs"/>
              </a:rPr>
              <a:t>Sheol</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 to which you are going.</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9969" y="3791197"/>
            <a:ext cx="8143071"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ئەوەی لە دەستت دێت، بەوپەڕی هێز و تواناوە بیکە، چونکە نە کار و نە پلاندانان و نە زانین و نە دانایی نییە لە جیهانی مردووان، ئەوەی تۆ دەچیت بۆ ئەوێ.</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17037" y="2993164"/>
            <a:ext cx="7744439" cy="64633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1800" b="0" i="0" u="none" strike="noStrike" kern="1200" cap="none" spc="0" normalizeH="0" baseline="0" noProof="0" dirty="0">
                <a:ln>
                  <a:noFill/>
                </a:ln>
                <a:solidFill>
                  <a:srgbClr val="000000"/>
                </a:solidFill>
                <a:effectLst/>
                <a:uLnTx/>
                <a:uFillTx/>
                <a:latin typeface="Chalkboard"/>
                <a:ea typeface="+mn-ea"/>
                <a:cs typeface="+mn-cs"/>
              </a:rPr>
              <a:t>هرآنچه دستت برای انجام دادن بیابد، با تمام توان خویش انجام بده، زیرا در هاویه که بدان رهسپاری، از کار و تدبیر و معرفت و حکمت خبری نخواهد بود.و</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Ecclesiastes chapter 9 verse 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10:9</a:t>
            </a:r>
            <a:r>
              <a:rPr kumimoji="0" lang="fa-IR" sz="2400" b="1" i="0" u="none" strike="noStrike" kern="1200" cap="none" spc="0" normalizeH="0" baseline="0" noProof="0" dirty="0">
                <a:ln>
                  <a:noFill/>
                </a:ln>
                <a:solidFill>
                  <a:srgbClr val="000000"/>
                </a:solidFill>
                <a:effectLst/>
                <a:uLnTx/>
                <a:uFillTx/>
                <a:latin typeface="Chalkboard"/>
                <a:ea typeface="+mn-ea"/>
                <a:cs typeface="+mn-cs"/>
              </a:rPr>
              <a:t>ژیرمه‌ندی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10:9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جامعه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03356754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650665"/>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Whatever your hand finds to do, do it with your might, for there is no work or thought or knowledge or wisdom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in </a:t>
            </a:r>
            <a:r>
              <a:rPr kumimoji="0" lang="en-GB" sz="2400" b="1" i="0" u="none" strike="noStrike" kern="0" cap="none" spc="0" normalizeH="0" baseline="0" noProof="0" dirty="0" err="1">
                <a:ln>
                  <a:noFill/>
                </a:ln>
                <a:solidFill>
                  <a:schemeClr val="bg1">
                    <a:lumMod val="85000"/>
                  </a:schemeClr>
                </a:solidFill>
                <a:effectLst/>
                <a:uLnTx/>
                <a:uFillTx/>
                <a:latin typeface="Chalkboard"/>
                <a:ea typeface="+mn-ea"/>
                <a:cs typeface="+mn-cs"/>
              </a:rPr>
              <a:t>Sheol</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 to which you are going.</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9969" y="3791197"/>
            <a:ext cx="8143071"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ئەوەی لە دەستت دێت، بەوپەڕی هێز و تواناوە بیکە، چونکە نە کار و نە پلاندانان و نە زانین و نە دانایی نییە لە جیهانی مردووان، ئەوەی تۆ دەچیت بۆ ئەوێ.</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17037" y="2993164"/>
            <a:ext cx="7744439" cy="64633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1800" b="0" i="0" u="none" strike="noStrike" kern="1200" cap="none" spc="0" normalizeH="0" baseline="0" noProof="0" dirty="0">
                <a:ln>
                  <a:noFill/>
                </a:ln>
                <a:solidFill>
                  <a:srgbClr val="000000"/>
                </a:solidFill>
                <a:effectLst/>
                <a:uLnTx/>
                <a:uFillTx/>
                <a:latin typeface="Chalkboard"/>
                <a:ea typeface="+mn-ea"/>
                <a:cs typeface="+mn-cs"/>
              </a:rPr>
              <a:t>هرآنچه دستت برای انجام دادن بیابد، با تمام توان خویش انجام بده، زیرا در هاویه که بدان رهسپاری، از کار و تدبیر و معرفت و حکمت خبری نخواهد بود.و</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Ecclesiastes chapter 9 verse 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10:9</a:t>
            </a:r>
            <a:r>
              <a:rPr kumimoji="0" lang="fa-IR" sz="2400" b="1" i="0" u="none" strike="noStrike" kern="1200" cap="none" spc="0" normalizeH="0" baseline="0" noProof="0" dirty="0">
                <a:ln>
                  <a:noFill/>
                </a:ln>
                <a:solidFill>
                  <a:srgbClr val="000000"/>
                </a:solidFill>
                <a:effectLst/>
                <a:uLnTx/>
                <a:uFillTx/>
                <a:latin typeface="Chalkboard"/>
                <a:ea typeface="+mn-ea"/>
                <a:cs typeface="+mn-cs"/>
              </a:rPr>
              <a:t>ژیرمه‌ندی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10:9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جامعه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7323001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650665"/>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Whatever your hand finds to do, do it with your might, for there is no work or thought or knowledge or wisdom in </a:t>
            </a:r>
            <a:r>
              <a:rPr kumimoji="0" lang="en-GB" sz="2400" b="1" i="0" u="none" strike="noStrike" kern="0" cap="none" spc="0" normalizeH="0" baseline="0" noProof="0" dirty="0" err="1">
                <a:ln>
                  <a:noFill/>
                </a:ln>
                <a:solidFill>
                  <a:srgbClr val="333333"/>
                </a:solidFill>
                <a:effectLst/>
                <a:uLnTx/>
                <a:uFillTx/>
                <a:latin typeface="Chalkboard"/>
                <a:ea typeface="+mn-ea"/>
                <a:cs typeface="+mn-cs"/>
              </a:rPr>
              <a:t>Sheol</a:t>
            </a:r>
            <a:r>
              <a:rPr kumimoji="0" lang="en-GB" sz="2400" b="1" i="0" u="none" strike="noStrike" kern="0" cap="none" spc="0" normalizeH="0" baseline="0" noProof="0" dirty="0">
                <a:ln>
                  <a:noFill/>
                </a:ln>
                <a:solidFill>
                  <a:srgbClr val="333333"/>
                </a:solidFill>
                <a:effectLst/>
                <a:uLnTx/>
                <a:uFillTx/>
                <a:latin typeface="Chalkboard"/>
                <a:ea typeface="+mn-ea"/>
                <a:cs typeface="+mn-cs"/>
              </a:rPr>
              <a:t>, to which you are going.</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9969" y="3791197"/>
            <a:ext cx="8143071"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ئەوەی لە دەستت دێت، بەوپەڕی هێز و تواناوە بیکە، چونکە نە کار و نە پلاندانان و نە زانین و نە دانایی نییە لە جیهانی مردووان، ئەوەی تۆ دەچیت بۆ ئەوێ.</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17037" y="2993164"/>
            <a:ext cx="7744439" cy="64633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1800" b="0" i="0" u="none" strike="noStrike" kern="1200" cap="none" spc="0" normalizeH="0" baseline="0" noProof="0" dirty="0">
                <a:ln>
                  <a:noFill/>
                </a:ln>
                <a:solidFill>
                  <a:srgbClr val="000000"/>
                </a:solidFill>
                <a:effectLst/>
                <a:uLnTx/>
                <a:uFillTx/>
                <a:latin typeface="Chalkboard"/>
                <a:ea typeface="+mn-ea"/>
                <a:cs typeface="+mn-cs"/>
              </a:rPr>
              <a:t>هرآنچه دستت برای انجام دادن بیابد، با تمام توان خویش انجام بده، زیرا در هاویه که بدان رهسپاری، از کار و تدبیر و معرفت و حکمت خبری نخواهد بود.و</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Ecclesiastes chapter 9 verse 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10:9</a:t>
            </a:r>
            <a:r>
              <a:rPr kumimoji="0" lang="fa-IR" sz="2400" b="1" i="0" u="none" strike="noStrike" kern="1200" cap="none" spc="0" normalizeH="0" baseline="0" noProof="0" dirty="0">
                <a:ln>
                  <a:noFill/>
                </a:ln>
                <a:solidFill>
                  <a:srgbClr val="000000"/>
                </a:solidFill>
                <a:effectLst/>
                <a:uLnTx/>
                <a:uFillTx/>
                <a:latin typeface="Chalkboard"/>
                <a:ea typeface="+mn-ea"/>
                <a:cs typeface="+mn-cs"/>
              </a:rPr>
              <a:t>ژیرمه‌ندی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10:9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جامعه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469542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683568" y="1203598"/>
            <a:ext cx="7902696" cy="3034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we can be raised from the dead</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به ما می گوید می توانیم از مردگان برخیزیم</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ئەو ئایەتانەی کە پێمان دەڵێن دەتوانین لە مردن زیندوو بینەوە</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421432169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11 verses 23 and 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24,23:11</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24,23:11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780482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152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Surely there is not a righteous man on earth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who does good and never sins.</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803283"/>
            <a:ext cx="8064896"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براستی که بر زمین، پارسایی نیست که نیکویی کند و هرگز گناه نورزد.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بێگومان هیچ مرۆڤێکی ڕاستودروست لەسەر زەویدا نییە، کە چاکە دەکات و هەرگیز گوناه ناکات.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Ecclesiastes chapter 7 verse 20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srgbClr val="000000"/>
                </a:solidFill>
                <a:latin typeface="Chalkboard"/>
              </a:rPr>
              <a:t>                                         </a:t>
            </a:r>
            <a:r>
              <a:rPr kumimoji="0" lang="en-GB" sz="2400" b="1" i="0" u="none" strike="noStrike" kern="1200" cap="none" spc="0" normalizeH="0" baseline="0" noProof="0" dirty="0">
                <a:ln>
                  <a:noFill/>
                </a:ln>
                <a:solidFill>
                  <a:srgbClr val="000000"/>
                </a:solidFill>
                <a:effectLst/>
                <a:uLnTx/>
                <a:uFillTx/>
                <a:latin typeface="Chalkboard"/>
                <a:ea typeface="+mn-ea"/>
                <a:cs typeface="+mn-cs"/>
              </a:rPr>
              <a:t>20:7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ژیرمه‌ندی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20:7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جامعه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5449154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650665"/>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Jesus said to her, Your brother will rise again.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Martha said to him, I know that he will rise again in the resurrection on the last day.</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73171" y="3636760"/>
            <a:ext cx="8143071"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عیسا پێی فەرموو: «براکەت زیندوو دەبێتەوە.»</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مەرساش پێی گوت: «دەزانم لە زیندووبوونەوەی ڕۆژی دواییدا هەڵدەستێتەوە.»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2759642"/>
            <a:ext cx="7744439"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000" b="0" i="0" u="none" strike="noStrike" kern="1200" cap="none" spc="0" normalizeH="0" baseline="0" noProof="0" dirty="0">
                <a:ln>
                  <a:noFill/>
                </a:ln>
                <a:solidFill>
                  <a:srgbClr val="000000"/>
                </a:solidFill>
                <a:effectLst/>
                <a:uLnTx/>
                <a:uFillTx/>
                <a:latin typeface="Chalkboard"/>
                <a:ea typeface="+mn-ea"/>
                <a:cs typeface="+mn-cs"/>
              </a:rPr>
              <a:t>عیسی به او گفت: «برادرت بر خواهد خاست.»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مارتا به او گفت: «می‌دانم که در روز قیامت بر خواهد خاست.»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11 verses 23 and 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24,23:11</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24,23:11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7805232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650665"/>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Jesus said to her, Your brother will rise again. Martha said to him, I know that he will rise again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in the resurrection on the last day.</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73171" y="3636760"/>
            <a:ext cx="8143071"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عیسا پێی فەرموو: «براکەت زیندوو دەبێتەوە.»</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مەرساش پێی گوت: «دەزانم لە زیندووبوونەوەی ڕۆژی دواییدا هەڵدەستێتەوە.»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2759642"/>
            <a:ext cx="7744439"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000" b="0" i="0" u="none" strike="noStrike" kern="1200" cap="none" spc="0" normalizeH="0" baseline="0" noProof="0" dirty="0">
                <a:ln>
                  <a:noFill/>
                </a:ln>
                <a:solidFill>
                  <a:srgbClr val="000000"/>
                </a:solidFill>
                <a:effectLst/>
                <a:uLnTx/>
                <a:uFillTx/>
                <a:latin typeface="Chalkboard"/>
                <a:ea typeface="+mn-ea"/>
                <a:cs typeface="+mn-cs"/>
              </a:rPr>
              <a:t>عیسی به او گفت: «برادرت بر خواهد خاست.»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مارتا به او گفت: «می‌دانم که در روز قیامت بر خواهد خاست.»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11 verses 23 and 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24,23:11</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24,23:11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22626891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650665"/>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Jesus said to her, Your brother will rise again. Martha said to him, I know that he will rise again in the resurrection on the last day.</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73171" y="3636760"/>
            <a:ext cx="8143071"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عیسا پێی فەرموو: «براکەت زیندوو دەبێتەوە.»</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مەرساش پێی گوت: «دەزانم لە زیندووبوونەوەی ڕۆژی دواییدا هەڵدەستێتەوە.»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2759642"/>
            <a:ext cx="7744439"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000" b="0" i="0" u="none" strike="noStrike" kern="1200" cap="none" spc="0" normalizeH="0" baseline="0" noProof="0" dirty="0">
                <a:ln>
                  <a:noFill/>
                </a:ln>
                <a:solidFill>
                  <a:srgbClr val="000000"/>
                </a:solidFill>
                <a:effectLst/>
                <a:uLnTx/>
                <a:uFillTx/>
                <a:latin typeface="Chalkboard"/>
                <a:ea typeface="+mn-ea"/>
                <a:cs typeface="+mn-cs"/>
              </a:rPr>
              <a:t>عیسی به او گفت: «برادرت بر خواهد خاست.»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مارتا به او گفت: «می‌دانم که در روز قیامت بر خواهد خاست.»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11 verses 23 and 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24,23:11</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24,23:11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20904922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727280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22 and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23,22:15</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23,22:15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51766723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650665"/>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For as in Adam all die,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so also in Christ shall all be made alive. But each in his own order: Christ the </a:t>
            </a:r>
            <a:r>
              <a:rPr kumimoji="0" lang="en-GB" sz="2400" b="1" i="0" u="none" strike="noStrike" kern="0" cap="none" spc="0" normalizeH="0" baseline="0" noProof="0" dirty="0" err="1">
                <a:ln>
                  <a:noFill/>
                </a:ln>
                <a:solidFill>
                  <a:schemeClr val="bg1">
                    <a:lumMod val="85000"/>
                  </a:schemeClr>
                </a:solidFill>
                <a:effectLst/>
                <a:uLnTx/>
                <a:uFillTx/>
                <a:latin typeface="Chalkboard"/>
                <a:ea typeface="+mn-ea"/>
                <a:cs typeface="+mn-cs"/>
              </a:rPr>
              <a:t>firstfruits</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 then at his coming those who belong to Christ.</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43729" y="3753921"/>
            <a:ext cx="8143071"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b="0" i="0" u="none" strike="noStrike" kern="1200" cap="none" spc="0" normalizeH="0" baseline="0" noProof="0" dirty="0">
                <a:ln>
                  <a:noFill/>
                </a:ln>
                <a:solidFill>
                  <a:srgbClr val="000000"/>
                </a:solidFill>
                <a:effectLst/>
                <a:uLnTx/>
                <a:uFillTx/>
                <a:latin typeface="Chalkboard"/>
                <a:ea typeface="+mn-ea"/>
                <a:cs typeface="+mn-cs"/>
              </a:rPr>
              <a:t>هەروەها چۆن هەموو بەهۆی ئادەمەوە دەمرن، بە هەمان شێوە هەموو ئەوانەش کە لەگەڵ مەسیحدا بوونەتە یەک، زیندوو دەکرێنەوە. </a:t>
            </a:r>
            <a:endParaRPr kumimoji="0" lang="en-GB"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b="0" i="0" u="none" strike="noStrike" kern="1200" cap="none" spc="0" normalizeH="0" baseline="0" noProof="0" dirty="0">
                <a:ln>
                  <a:noFill/>
                </a:ln>
                <a:solidFill>
                  <a:srgbClr val="000000"/>
                </a:solidFill>
                <a:effectLst/>
                <a:uLnTx/>
                <a:uFillTx/>
                <a:latin typeface="Chalkboard"/>
                <a:ea typeface="+mn-ea"/>
                <a:cs typeface="+mn-cs"/>
              </a:rPr>
              <a:t>بەڵام هەر یەکە بە نۆرەی خۆی: یەکەم جار مەسیح وەک نۆبەرە، ئینجا لە کاتی هاتنی، ئەوانەی هی مەسیحن، </a:t>
            </a:r>
            <a:endParaRPr kumimoji="0" lang="en-GB"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2759642"/>
            <a:ext cx="7744439" cy="1015663"/>
          </a:xfrm>
          <a:prstGeom prst="rect">
            <a:avLst/>
          </a:prstGeom>
          <a:noFill/>
        </p:spPr>
        <p:txBody>
          <a:bodyPr wrap="square" rtlCol="0">
            <a:spAutoFit/>
          </a:bodyPr>
          <a:lstStyle/>
          <a:p>
            <a:pPr lvl="0" algn="r">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زیرا همان‌‌گونه که در آدم همه می‌میرند، در مسیح نیز همه زنده خواهند شد.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lvl="0" algn="r">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امّا هر کس به نوبة خود: نخست مسیح که نوبر بود؛ و بعد، به هنگام آمدن او، آنان که متعلق به اویند.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756084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22 and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23,22:15</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23,22:15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23208061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650665"/>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For as in Adam all die, so also in Christ shall all be made alive.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But each in his own order: Christ the </a:t>
            </a:r>
            <a:r>
              <a:rPr kumimoji="0" lang="en-GB" sz="2400" b="1" i="0" u="none" strike="noStrike" kern="0" cap="none" spc="0" normalizeH="0" baseline="0" noProof="0" dirty="0" err="1">
                <a:ln>
                  <a:noFill/>
                </a:ln>
                <a:solidFill>
                  <a:schemeClr val="bg1">
                    <a:lumMod val="85000"/>
                  </a:schemeClr>
                </a:solidFill>
                <a:effectLst/>
                <a:uLnTx/>
                <a:uFillTx/>
                <a:latin typeface="Chalkboard"/>
                <a:ea typeface="+mn-ea"/>
                <a:cs typeface="+mn-cs"/>
              </a:rPr>
              <a:t>firstfruits</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 then at his coming those who belong to Christ.</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43729" y="3753921"/>
            <a:ext cx="8143071"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هەروەها چۆن هەموو بەهۆی ئادەمەوە دەمرن، بە هەمان شێوە هەموو ئەوانەش کە لەگەڵ مەسیحدا بوونەتە یەک، زیندوو دەکرێنەوە.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بەڵام هەر یەکە بە نۆرەی خۆی: یەکەم جار مەسیح وەک نۆبەرە، ئینجا لە کاتی هاتنی، ئەوانەی هی مەسیحن،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2759642"/>
            <a:ext cx="7744439"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زیرا همان‌‌گونه که در آدم همه می‌میرند، در مسیح نیز همه زنده خواهند شد.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امّا هر کس به نوبة خود: نخست مسیح که نوبر بود؛ و بعد، به هنگام آمدن او، آنان که متعلق به اویند.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748883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22 and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23,22:15</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23,22:15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925868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650665"/>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For as in Adam all die, so also in Christ shall all be made alive. But each in his own order: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Christ the </a:t>
            </a:r>
            <a:r>
              <a:rPr kumimoji="0" lang="en-GB" sz="2400" b="1" i="0" u="none" strike="noStrike" kern="0" cap="none" spc="0" normalizeH="0" baseline="0" noProof="0" dirty="0" err="1">
                <a:ln>
                  <a:noFill/>
                </a:ln>
                <a:solidFill>
                  <a:schemeClr val="bg1">
                    <a:lumMod val="85000"/>
                  </a:schemeClr>
                </a:solidFill>
                <a:effectLst/>
                <a:uLnTx/>
                <a:uFillTx/>
                <a:latin typeface="Chalkboard"/>
                <a:ea typeface="+mn-ea"/>
                <a:cs typeface="+mn-cs"/>
              </a:rPr>
              <a:t>firstfruits</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 then at his coming those who belong to Christ.</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43729" y="3753921"/>
            <a:ext cx="8143071"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هەروەها چۆن هەموو بەهۆی ئادەمەوە دەمرن، بە هەمان شێوە هەموو ئەوانەش کە لەگەڵ مەسیحدا بوونەتە یەک، زیندوو دەکرێنەوە.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بەڵام هەر یەکە بە نۆرەی خۆی: یەکەم جار مەسیح وەک نۆبەرە، ئینجا لە کاتی هاتنی، ئەوانەی هی مەسیحن،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2759642"/>
            <a:ext cx="7744439"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زیرا همان‌‌گونه که در آدم همه می‌میرند، در مسیح نیز همه زنده خواهند شد.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امّا هر کس به نوبة خود: نخست مسیح که نوبر بود؛ و بعد، به هنگام آمدن او، آنان که متعلق به اویند.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734481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22 and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23,22:15</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23,22:15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90944764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650665"/>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For as in Adam all die, so also in Christ shall all be made alive. But each in his own order: Christ the </a:t>
            </a:r>
            <a:r>
              <a:rPr kumimoji="0" lang="en-GB" sz="2400" b="1" i="0" u="none" strike="noStrike" kern="0" cap="none" spc="0" normalizeH="0" baseline="0" noProof="0" dirty="0" err="1">
                <a:ln>
                  <a:noFill/>
                </a:ln>
                <a:solidFill>
                  <a:srgbClr val="333333"/>
                </a:solidFill>
                <a:effectLst/>
                <a:uLnTx/>
                <a:uFillTx/>
                <a:latin typeface="Chalkboard"/>
                <a:ea typeface="+mn-ea"/>
                <a:cs typeface="+mn-cs"/>
              </a:rPr>
              <a:t>firstfruits</a:t>
            </a: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then at his coming those who belong to Christ.</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43729" y="3753921"/>
            <a:ext cx="8143071"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هەروەها چۆن هەموو بەهۆی ئادەمەوە دەمرن، بە هەمان شێوە هەموو ئەوانەش کە لەگەڵ مەسیحدا بوونەتە یەک، زیندوو دەکرێنەوە.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بەڵام هەر یەکە بە نۆرەی خۆی: یەکەم جار مەسیح وەک نۆبەرە، ئینجا لە کاتی هاتنی، ئەوانەی هی مەسیحن،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2759642"/>
            <a:ext cx="7744439"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زیرا همان‌‌گونه که در آدم همه می‌میرند، در مسیح نیز همه زنده خواهند شد.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امّا هر کس به نوبة خود: نخست مسیح که نوبر بود؛ و بعد، به هنگام آمدن او، آنان که متعلق به اویند.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741682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22 and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23,22:15</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23,22:15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40177326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650665"/>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For as in Adam all die, so also in Christ shall all be made alive. But each in his own order: Christ the </a:t>
            </a:r>
            <a:r>
              <a:rPr kumimoji="0" lang="en-GB" sz="2400" b="1" i="0" u="none" strike="noStrike" kern="0" cap="none" spc="0" normalizeH="0" baseline="0" noProof="0" dirty="0" err="1">
                <a:ln>
                  <a:noFill/>
                </a:ln>
                <a:solidFill>
                  <a:srgbClr val="333333"/>
                </a:solidFill>
                <a:effectLst/>
                <a:uLnTx/>
                <a:uFillTx/>
                <a:latin typeface="Chalkboard"/>
                <a:ea typeface="+mn-ea"/>
                <a:cs typeface="+mn-cs"/>
              </a:rPr>
              <a:t>firstfruits</a:t>
            </a:r>
            <a:r>
              <a:rPr kumimoji="0" lang="en-GB" sz="2400" b="1" i="0" u="none" strike="noStrike" kern="0" cap="none" spc="0" normalizeH="0" baseline="0" noProof="0" dirty="0">
                <a:ln>
                  <a:noFill/>
                </a:ln>
                <a:solidFill>
                  <a:srgbClr val="333333"/>
                </a:solidFill>
                <a:effectLst/>
                <a:uLnTx/>
                <a:uFillTx/>
                <a:latin typeface="Chalkboard"/>
                <a:ea typeface="+mn-ea"/>
                <a:cs typeface="+mn-cs"/>
              </a:rPr>
              <a:t>, then at his coming those who belong to Christ.</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43729" y="3753921"/>
            <a:ext cx="8143071"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هەروەها چۆن هەموو بەهۆی ئادەمەوە دەمرن، بە هەمان شێوە هەموو ئەوانەش کە لەگەڵ مەسیحدا بوونەتە یەک، زیندوو دەکرێنەوە.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بەڵام هەر یەکە بە نۆرەی خۆی: یەکەم جار مەسیح وەک نۆبەرە، ئینجا لە کاتی هاتنی، ئەوانەی هی مەسیحن،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2759642"/>
            <a:ext cx="7744439"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زیرا همان‌‌گونه که در آدم همه می‌میرند، در مسیح نیز همه زنده خواهند شد.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امّا هر کس به نوبة خود: نخست مسیح که نوبر بود؛ و بعد، به هنگام آمدن او، آنان که متعلق به اویند.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756084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22 and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23,22:15</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23,22:15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59079057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748883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Thessalonians chapter 4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16:4</a:t>
            </a:r>
            <a:r>
              <a:rPr kumimoji="0" lang="fa-IR" sz="2400" b="1" i="0" u="none" strike="noStrike" kern="1200" cap="none" spc="0" normalizeH="0" baseline="0" noProof="0" dirty="0">
                <a:ln>
                  <a:noFill/>
                </a:ln>
                <a:solidFill>
                  <a:srgbClr val="000000"/>
                </a:solidFill>
                <a:effectLst/>
                <a:uLnTx/>
                <a:uFillTx/>
                <a:latin typeface="Chalkboard"/>
                <a:ea typeface="+mn-ea"/>
                <a:cs typeface="+mn-cs"/>
              </a:rPr>
              <a:t> ١ سالۆنیكی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16:4</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تسالونیکیان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888318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152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Surely there is not a righteous man on earth who does good and never sins.</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803283"/>
            <a:ext cx="8064896"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براستی که بر زمین، پارسایی نیست که نیکویی کند و هرگز گناه نورزد.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بێگومان هیچ مرۆڤێکی ڕاستودروست لەسەر زەویدا نییە، کە چاکە دەکات و هەرگیز گوناه ناکات.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Ecclesiastes chapter 7 verse 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20:7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ژیرمه‌ندی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20:7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جامعه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66242763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650665"/>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For the Lord himself will descend from heaven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with a cry of command, with the voice of an archangel, and with the sound of the trumpet of God. And the dead in Christ will rise first.</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1187624" y="3753921"/>
            <a:ext cx="7499176"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چونکە مەسیحی خاوەن شکۆ خۆی بە دەنگی بەرز فەرمان دەدات، بە دەنگی سەرۆکی فریشتەکان و بە کەڕەنای خودا، لە ئاسمانەوە دێتە خوارەوە و یەکەم جار ئەو مردووانە هەڵدەستنەوە کە لەگەڵ مەسیحدا بوونەتە یەک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3994" y="2925111"/>
            <a:ext cx="7744439"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زیرا خداوند، خود با فرمانی بلندآواز و آوای رئیس فرشتگان و نفیر شیپور خدا، از آسمان فرود خواهد آمد. آنگاه نخست مردگانِ در مسیح، زنده خواهند شد.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748883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Thessalonians chapter 4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16:4</a:t>
            </a:r>
            <a:r>
              <a:rPr kumimoji="0" lang="fa-IR" sz="2400" b="1" i="0" u="none" strike="noStrike" kern="1200" cap="none" spc="0" normalizeH="0" baseline="0" noProof="0" dirty="0">
                <a:ln>
                  <a:noFill/>
                </a:ln>
                <a:solidFill>
                  <a:srgbClr val="000000"/>
                </a:solidFill>
                <a:effectLst/>
                <a:uLnTx/>
                <a:uFillTx/>
                <a:latin typeface="Chalkboard"/>
                <a:ea typeface="+mn-ea"/>
                <a:cs typeface="+mn-cs"/>
              </a:rPr>
              <a:t> ١ سالۆنیكی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16:4</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تسالونیکیان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220558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650665"/>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For the Lord himself will descend from heaven with a cry of command,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with the voice of an archangel, and with the sound of the trumpet of God. And the dead in Christ will rise first.</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1187624" y="3753921"/>
            <a:ext cx="7499176"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چونکە مەسیحی خاوەن شکۆ خۆی بە دەنگی بەرز فەرمان دەدات، بە دەنگی سەرۆکی فریشتەکان و بە کەڕەنای خودا، لە ئاسمانەوە دێتە خوارەوە و یەکەم جار ئەو مردووانە هەڵدەستنەوە کە لەگەڵ مەسیحدا بوونەتە یەک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3994" y="2925111"/>
            <a:ext cx="7744439"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زیرا خداوند، خود با فرمانی بلندآواز و آوای رئیس فرشتگان و نفیر شیپور خدا، از آسمان فرود خواهد آمد. آنگاه نخست مردگانِ در مسیح، زنده خواهند شد.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748883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Thessalonians chapter 4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16:4</a:t>
            </a:r>
            <a:r>
              <a:rPr kumimoji="0" lang="fa-IR" sz="2400" b="1" i="0" u="none" strike="noStrike" kern="1200" cap="none" spc="0" normalizeH="0" baseline="0" noProof="0" dirty="0">
                <a:ln>
                  <a:noFill/>
                </a:ln>
                <a:solidFill>
                  <a:srgbClr val="000000"/>
                </a:solidFill>
                <a:effectLst/>
                <a:uLnTx/>
                <a:uFillTx/>
                <a:latin typeface="Chalkboard"/>
                <a:ea typeface="+mn-ea"/>
                <a:cs typeface="+mn-cs"/>
              </a:rPr>
              <a:t> ١ سالۆنیكی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16:4</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تسالونیکیان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91000066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650665"/>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For the Lord himself will descend from heaven with a cry of command, with the voice of an archangel,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and with the sound of the trumpet of God. And the dead in Christ will rise first.</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1187624" y="3753921"/>
            <a:ext cx="7499176"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چونکە مەسیحی خاوەن شکۆ خۆی بە دەنگی بەرز فەرمان دەدات، بە دەنگی سەرۆکی فریشتەکان و بە کەڕەنای خودا، لە ئاسمانەوە دێتە خوارەوە و یەکەم جار ئەو مردووانە هەڵدەستنەوە کە لەگەڵ مەسیحدا بوونەتە یەک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3994" y="2925111"/>
            <a:ext cx="7744439"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زیرا خداوند، خود با فرمانی بلندآواز و آوای رئیس فرشتگان و نفیر شیپور خدا، از آسمان فرود خواهد آمد. آنگاه نخست مردگانِ در مسیح، زنده خواهند شد.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748883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Thessalonians chapter 4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16:4</a:t>
            </a:r>
            <a:r>
              <a:rPr kumimoji="0" lang="fa-IR" sz="2400" b="1" i="0" u="none" strike="noStrike" kern="1200" cap="none" spc="0" normalizeH="0" baseline="0" noProof="0" dirty="0">
                <a:ln>
                  <a:noFill/>
                </a:ln>
                <a:solidFill>
                  <a:srgbClr val="000000"/>
                </a:solidFill>
                <a:effectLst/>
                <a:uLnTx/>
                <a:uFillTx/>
                <a:latin typeface="Chalkboard"/>
                <a:ea typeface="+mn-ea"/>
                <a:cs typeface="+mn-cs"/>
              </a:rPr>
              <a:t> ١ سالۆنیكی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16:4</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تسالونیکیان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01119297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650665"/>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For the Lord himself will descend from heaven with a cry of command, with the voice of an archangel, and with the sound of the trumpet of God.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And the dead in Christ will rise first.</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1187624" y="3753921"/>
            <a:ext cx="7499176"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چونکە مەسیحی خاوەن شکۆ خۆی بە دەنگی بەرز فەرمان دەدات، بە دەنگی سەرۆکی فریشتەکان و بە کەڕەنای خودا، لە ئاسمانەوە دێتە خوارەوە و یەکەم جار ئەو مردووانە هەڵدەستنەوە کە لەگەڵ مەسیحدا بوونەتە یەک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3994" y="2925111"/>
            <a:ext cx="7744439"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زیرا خداوند، خود با فرمانی بلندآواز و آوای رئیس فرشتگان و نفیر شیپور خدا، از آسمان فرود خواهد آمد. آنگاه نخست مردگانِ در مسیح، زنده خواهند شد.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748883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Thessalonians chapter 4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16:4</a:t>
            </a:r>
            <a:r>
              <a:rPr kumimoji="0" lang="fa-IR" sz="2400" b="1" i="0" u="none" strike="noStrike" kern="1200" cap="none" spc="0" normalizeH="0" baseline="0" noProof="0" dirty="0">
                <a:ln>
                  <a:noFill/>
                </a:ln>
                <a:solidFill>
                  <a:srgbClr val="000000"/>
                </a:solidFill>
                <a:effectLst/>
                <a:uLnTx/>
                <a:uFillTx/>
                <a:latin typeface="Chalkboard"/>
                <a:ea typeface="+mn-ea"/>
                <a:cs typeface="+mn-cs"/>
              </a:rPr>
              <a:t> ١ سالۆنیكی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16:4</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تسالونیکیان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9737961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650665"/>
            <a:ext cx="8114932"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For the Lord himself will descend from heaven with a cry of command, with the voice of an archangel, and with the sound of the trumpet of God. And the dead in Christ will rise first.</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1187624" y="3753921"/>
            <a:ext cx="7499176"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چونکە مەسیحی خاوەن شکۆ خۆی بە دەنگی بەرز فەرمان دەدات، بە دەنگی سەرۆکی فریشتەکان و بە کەڕەنای خودا، لە ئاسمانەوە دێتە خوارەوە و یەکەم جار ئەو مردووانە هەڵدەستنەوە کە لەگەڵ مەسیحدا بوونەتە یەک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3994" y="2925111"/>
            <a:ext cx="7744439"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زیرا خداوند، خود با فرمانی بلندآواز و آوای رئیس فرشتگان و نفیر شیپور خدا، از آسمان فرود خواهد آمد. آنگاه نخست مردگانِ در مسیح، زنده خواهند شد.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entury Gothic"/>
                <a:ea typeface="+mn-ea"/>
                <a:cs typeface="+mn-cs"/>
              </a:rPr>
              <a:t>Rev 1 </a:t>
            </a:r>
            <a:endParaRPr kumimoji="0" lang="en-GB" sz="10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748883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Thessalonians chapter 4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16:4</a:t>
            </a:r>
            <a:r>
              <a:rPr kumimoji="0" lang="fa-IR" sz="2400" b="1" i="0" u="none" strike="noStrike" kern="1200" cap="none" spc="0" normalizeH="0" baseline="0" noProof="0" dirty="0">
                <a:ln>
                  <a:noFill/>
                </a:ln>
                <a:solidFill>
                  <a:srgbClr val="000000"/>
                </a:solidFill>
                <a:effectLst/>
                <a:uLnTx/>
                <a:uFillTx/>
                <a:latin typeface="Chalkboard"/>
                <a:ea typeface="+mn-ea"/>
                <a:cs typeface="+mn-cs"/>
              </a:rPr>
              <a:t> ١ سالۆنیكی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16:4</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تسالونیکیان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01962897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1733982" y="1705485"/>
            <a:ext cx="5702267"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end with a prayer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با دعا تمام می کنیم</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بە دوعایەک کۆتایی پێدێنین</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itle 1">
            <a:extLst>
              <a:ext uri="{FF2B5EF4-FFF2-40B4-BE49-F238E27FC236}">
                <a16:creationId xmlns:a16="http://schemas.microsoft.com/office/drawing/2014/main" id="{4996744E-E2E8-3275-4FFA-793AFBE9BDC1}"/>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Tree>
    <p:extLst>
      <p:ext uri="{BB962C8B-B14F-4D97-AF65-F5344CB8AC3E}">
        <p14:creationId xmlns:p14="http://schemas.microsoft.com/office/powerpoint/2010/main" val="360796108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683568" y="899071"/>
            <a:ext cx="7704856"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Thank you for coming– we hope see you next week, God willing!</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از حضور شما متشکرم – به امید خدا، امیدواریم هفته آینده شما را ببینیم!</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سوپاس بۆ هاتنت– هیوادارین هەفتەی داهاتوو بتانبینین، ان شاء الله!</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itle 1">
            <a:extLst>
              <a:ext uri="{FF2B5EF4-FFF2-40B4-BE49-F238E27FC236}">
                <a16:creationId xmlns:a16="http://schemas.microsoft.com/office/drawing/2014/main" id="{34F723BF-575D-459C-3999-1C208829BC3E}"/>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1" name="TextBox 10">
            <a:extLst>
              <a:ext uri="{FF2B5EF4-FFF2-40B4-BE49-F238E27FC236}">
                <a16:creationId xmlns:a16="http://schemas.microsoft.com/office/drawing/2014/main" id="{B29C2995-BF65-0755-3415-188416015CDD}"/>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656926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3 verse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23:3</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844139887"/>
      </p:ext>
    </p:extLst>
  </p:cSld>
  <p:clrMapOvr>
    <a:masterClrMapping/>
  </p:clrMapOvr>
</p:sld>
</file>

<file path=ppt/theme/theme1.xml><?xml version="1.0" encoding="utf-8"?>
<a:theme xmlns:a="http://schemas.openxmlformats.org/drawingml/2006/main" name="Vertical and Horizontal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template</Template>
  <TotalTime>13124</TotalTime>
  <Words>9973</Words>
  <Application>Microsoft Office PowerPoint</Application>
  <PresentationFormat>On-screen Show (16:9)</PresentationFormat>
  <Paragraphs>856</Paragraphs>
  <Slides>86</Slides>
  <Notes>86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86</vt:i4>
      </vt:variant>
    </vt:vector>
  </HeadingPairs>
  <TitlesOfParts>
    <vt:vector size="92" baseType="lpstr">
      <vt:lpstr>굴림</vt:lpstr>
      <vt:lpstr>Calibri</vt:lpstr>
      <vt:lpstr>Candara</vt:lpstr>
      <vt:lpstr>Century Gothic</vt:lpstr>
      <vt:lpstr>Chalkboard</vt:lpstr>
      <vt:lpstr>Vertical and Horizontal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dc:creator>
  <cp:lastModifiedBy>Lawrence Cave</cp:lastModifiedBy>
  <cp:revision>529</cp:revision>
  <cp:lastPrinted>2022-06-17T17:24:50Z</cp:lastPrinted>
  <dcterms:created xsi:type="dcterms:W3CDTF">2020-04-16T13:12:45Z</dcterms:created>
  <dcterms:modified xsi:type="dcterms:W3CDTF">2024-02-06T17:19:42Z</dcterms:modified>
</cp:coreProperties>
</file>