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8"/>
  </p:notesMasterIdLst>
  <p:sldIdLst>
    <p:sldId id="388" r:id="rId2"/>
    <p:sldId id="475" r:id="rId3"/>
    <p:sldId id="476" r:id="rId4"/>
    <p:sldId id="383" r:id="rId5"/>
    <p:sldId id="565" r:id="rId6"/>
    <p:sldId id="564" r:id="rId7"/>
    <p:sldId id="568" r:id="rId8"/>
    <p:sldId id="570" r:id="rId9"/>
    <p:sldId id="569" r:id="rId10"/>
    <p:sldId id="571" r:id="rId11"/>
    <p:sldId id="573" r:id="rId12"/>
    <p:sldId id="572" r:id="rId13"/>
    <p:sldId id="574" r:id="rId14"/>
    <p:sldId id="578" r:id="rId15"/>
    <p:sldId id="577" r:id="rId16"/>
    <p:sldId id="576" r:id="rId17"/>
    <p:sldId id="575" r:id="rId18"/>
    <p:sldId id="579" r:id="rId19"/>
    <p:sldId id="582" r:id="rId20"/>
    <p:sldId id="581" r:id="rId21"/>
    <p:sldId id="583" r:id="rId22"/>
    <p:sldId id="585" r:id="rId23"/>
    <p:sldId id="586" r:id="rId24"/>
    <p:sldId id="591" r:id="rId25"/>
    <p:sldId id="590" r:id="rId26"/>
    <p:sldId id="589" r:id="rId27"/>
    <p:sldId id="588" r:id="rId28"/>
    <p:sldId id="594" r:id="rId29"/>
    <p:sldId id="592" r:id="rId30"/>
    <p:sldId id="593" r:id="rId31"/>
    <p:sldId id="595" r:id="rId32"/>
    <p:sldId id="600" r:id="rId33"/>
    <p:sldId id="599" r:id="rId34"/>
    <p:sldId id="598" r:id="rId35"/>
    <p:sldId id="597" r:id="rId36"/>
    <p:sldId id="596" r:id="rId37"/>
    <p:sldId id="602" r:id="rId38"/>
    <p:sldId id="606" r:id="rId39"/>
    <p:sldId id="607" r:id="rId40"/>
    <p:sldId id="610" r:id="rId41"/>
    <p:sldId id="609" r:id="rId42"/>
    <p:sldId id="608" r:id="rId43"/>
    <p:sldId id="611" r:id="rId44"/>
    <p:sldId id="612" r:id="rId45"/>
    <p:sldId id="616" r:id="rId46"/>
    <p:sldId id="615" r:id="rId47"/>
    <p:sldId id="614" r:id="rId48"/>
    <p:sldId id="613" r:id="rId49"/>
    <p:sldId id="601" r:id="rId50"/>
    <p:sldId id="603" r:id="rId51"/>
    <p:sldId id="604" r:id="rId52"/>
    <p:sldId id="617" r:id="rId53"/>
    <p:sldId id="605" r:id="rId54"/>
    <p:sldId id="618" r:id="rId55"/>
    <p:sldId id="620" r:id="rId56"/>
    <p:sldId id="619" r:id="rId57"/>
    <p:sldId id="621" r:id="rId58"/>
    <p:sldId id="627" r:id="rId59"/>
    <p:sldId id="626" r:id="rId60"/>
    <p:sldId id="625" r:id="rId61"/>
    <p:sldId id="624" r:id="rId62"/>
    <p:sldId id="623" r:id="rId63"/>
    <p:sldId id="622" r:id="rId64"/>
    <p:sldId id="628" r:id="rId65"/>
    <p:sldId id="629" r:id="rId66"/>
    <p:sldId id="631" r:id="rId67"/>
    <p:sldId id="630" r:id="rId68"/>
    <p:sldId id="632" r:id="rId69"/>
    <p:sldId id="633" r:id="rId70"/>
    <p:sldId id="634" r:id="rId71"/>
    <p:sldId id="637" r:id="rId72"/>
    <p:sldId id="636" r:id="rId73"/>
    <p:sldId id="635" r:id="rId74"/>
    <p:sldId id="638" r:id="rId75"/>
    <p:sldId id="643" r:id="rId76"/>
    <p:sldId id="642" r:id="rId77"/>
    <p:sldId id="641" r:id="rId78"/>
    <p:sldId id="640" r:id="rId79"/>
    <p:sldId id="639" r:id="rId80"/>
    <p:sldId id="644" r:id="rId81"/>
    <p:sldId id="648" r:id="rId82"/>
    <p:sldId id="647" r:id="rId83"/>
    <p:sldId id="646" r:id="rId84"/>
    <p:sldId id="645" r:id="rId85"/>
    <p:sldId id="413" r:id="rId86"/>
    <p:sldId id="414" r:id="rId87"/>
  </p:sldIdLst>
  <p:sldSz cx="9144000" cy="5143500" type="screen16x9"/>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rence Cave" initials="LC" lastIdx="1" clrIdx="0">
    <p:extLst>
      <p:ext uri="{19B8F6BF-5375-455C-9EA6-DF929625EA0E}">
        <p15:presenceInfo xmlns:p15="http://schemas.microsoft.com/office/powerpoint/2012/main" userId="7432305f146684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74" autoAdjust="0"/>
  </p:normalViewPr>
  <p:slideViewPr>
    <p:cSldViewPr>
      <p:cViewPr varScale="1">
        <p:scale>
          <a:sx n="141" d="100"/>
          <a:sy n="141" d="100"/>
        </p:scale>
        <p:origin x="642" y="126"/>
      </p:cViewPr>
      <p:guideLst>
        <p:guide orient="horz" pos="162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46F326A4-804C-4A9B-AEC9-A164EE5F15F5}" type="datetimeFigureOut">
              <a:rPr lang="en-GB" smtClean="0"/>
              <a:t>06/02/2024</a:t>
            </a:fld>
            <a:endParaRPr lang="en-GB"/>
          </a:p>
        </p:txBody>
      </p:sp>
      <p:sp>
        <p:nvSpPr>
          <p:cNvPr id="4" name="Slide Image Placeholder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3163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822077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942081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58248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567639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722745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37529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97472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776936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776958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16836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499144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007860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401487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93268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280546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229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183855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069817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707733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277223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40437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47301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877127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111459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611386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38183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78239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210009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88524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744830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858797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94735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82797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4028081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109804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575836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661711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9660062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480103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8207636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2957180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9923905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38976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4210932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585354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8858422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7764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297845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2894625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3570314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497075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3653416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9423068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13691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17075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6807983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0891891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7119137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7491097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1247356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8388339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6716477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461029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4697145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09271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471008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4410742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6520507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7324003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96994131"/>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728306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6242251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8958086"/>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2396892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1602706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020466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44524902"/>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0360207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6741132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8076375"/>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80035740"/>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49228981"/>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Delete slide if not required</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1883217"/>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Delete slide if not required</a:t>
            </a:r>
          </a:p>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44462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42349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a:t>Click to edit Master title style</a:t>
            </a:r>
            <a:endParaRPr lang="en-GB" altLang="en-US" noProof="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a:t>Click to edit Master subtitle style</a:t>
            </a:r>
            <a:endParaRPr lang="en-GB" altLang="en-US" noProof="0"/>
          </a:p>
        </p:txBody>
      </p:sp>
      <p:sp>
        <p:nvSpPr>
          <p:cNvPr id="3104" name="Rectangle 32"/>
          <p:cNvSpPr>
            <a:spLocks noGrp="1" noChangeArrowheads="1"/>
          </p:cNvSpPr>
          <p:nvPr>
            <p:ph type="dt" sz="half" idx="2"/>
          </p:nvPr>
        </p:nvSpPr>
        <p:spPr/>
        <p:txBody>
          <a:bodyPr/>
          <a:lstStyle>
            <a:lvl1pPr>
              <a:defRPr/>
            </a:lvl1pPr>
          </a:lstStyle>
          <a:p>
            <a:fld id="{DC78CC23-2902-461D-9419-D6DBA82C3025}" type="datetime1">
              <a:rPr lang="en-GB" smtClean="0"/>
              <a:t>06/02/2024</a:t>
            </a:fld>
            <a:endParaRPr lang="en-GB"/>
          </a:p>
        </p:txBody>
      </p:sp>
      <p:sp>
        <p:nvSpPr>
          <p:cNvPr id="3105" name="Rectangle 33"/>
          <p:cNvSpPr>
            <a:spLocks noGrp="1" noChangeArrowheads="1"/>
          </p:cNvSpPr>
          <p:nvPr>
            <p:ph type="ftr" sz="quarter" idx="3"/>
          </p:nvPr>
        </p:nvSpPr>
        <p:spPr/>
        <p:txBody>
          <a:bodyPr/>
          <a:lstStyle>
            <a:lvl1pPr>
              <a:defRPr/>
            </a:lvl1pPr>
          </a:lstStyle>
          <a:p>
            <a:r>
              <a:rPr lang="en-GB" dirty="0"/>
              <a:t>understandyourbible.org/practise-</a:t>
            </a:r>
            <a:r>
              <a:rPr lang="en-GB" dirty="0" err="1"/>
              <a:t>english</a:t>
            </a:r>
            <a:endParaRPr lang="en-GB" dirty="0"/>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9E75F101-05DC-45F2-B29F-010C8DC11E1A}"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13463D60-23D2-435E-A2A2-455596960324}"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9D802D28-85D3-4390-9ED0-F2ADE9F03369}"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BA3CBA2C-C5EC-41EA-AACE-336B4370899D}"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fld id="{A5D7E55A-F82B-49CC-BEC3-DF6010DB9089}"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fld id="{EFC0CE0A-835D-44A0-9290-D7B80347CD98}" type="datetime1">
              <a:rPr lang="en-GB" smtClean="0"/>
              <a:t>06/02/2024</a:t>
            </a:fld>
            <a:endParaRPr lang="en-GB"/>
          </a:p>
        </p:txBody>
      </p:sp>
      <p:sp>
        <p:nvSpPr>
          <p:cNvPr id="8" name="Footer Placeholder 7"/>
          <p:cNvSpPr>
            <a:spLocks noGrp="1"/>
          </p:cNvSpPr>
          <p:nvPr>
            <p:ph type="ftr" sz="quarter" idx="11"/>
          </p:nvPr>
        </p:nvSpPr>
        <p:spPr/>
        <p:txBody>
          <a:bodyPr/>
          <a:lstStyle>
            <a:lvl1pPr>
              <a:defRPr/>
            </a:lvl1pPr>
          </a:lstStyle>
          <a:p>
            <a:r>
              <a:rPr lang="en-GB"/>
              <a:t>understandyourbible.org/practise-english</a:t>
            </a:r>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fld id="{70EC4380-8232-457E-84CC-57C096D73444}" type="datetime1">
              <a:rPr lang="en-GB" smtClean="0"/>
              <a:t>06/02/2024</a:t>
            </a:fld>
            <a:endParaRPr lang="en-GB"/>
          </a:p>
        </p:txBody>
      </p:sp>
      <p:sp>
        <p:nvSpPr>
          <p:cNvPr id="4" name="Footer Placeholder 3"/>
          <p:cNvSpPr>
            <a:spLocks noGrp="1"/>
          </p:cNvSpPr>
          <p:nvPr>
            <p:ph type="ftr" sz="quarter" idx="11"/>
          </p:nvPr>
        </p:nvSpPr>
        <p:spPr/>
        <p:txBody>
          <a:bodyPr/>
          <a:lstStyle>
            <a:lvl1pPr>
              <a:defRPr/>
            </a:lvl1pPr>
          </a:lstStyle>
          <a:p>
            <a:r>
              <a:rPr lang="en-GB"/>
              <a:t>understandyourbible.org/practise-english</a:t>
            </a:r>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F1F6BD03-C0FC-489C-B277-6919B1AE5132}" type="datetime1">
              <a:rPr lang="en-GB" smtClean="0"/>
              <a:t>06/02/2024</a:t>
            </a:fld>
            <a:endParaRPr lang="en-GB"/>
          </a:p>
        </p:txBody>
      </p:sp>
      <p:sp>
        <p:nvSpPr>
          <p:cNvPr id="3" name="Footer Placeholder 2"/>
          <p:cNvSpPr>
            <a:spLocks noGrp="1"/>
          </p:cNvSpPr>
          <p:nvPr>
            <p:ph type="ftr" sz="quarter" idx="11"/>
          </p:nvPr>
        </p:nvSpPr>
        <p:spPr/>
        <p:txBody>
          <a:bodyPr/>
          <a:lstStyle>
            <a:lvl1pPr>
              <a:defRPr/>
            </a:lvl1pPr>
          </a:lstStyle>
          <a:p>
            <a:r>
              <a:rPr lang="en-GB"/>
              <a:t>understandyourbible.org/practise-english</a:t>
            </a:r>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0E6526E8-16B4-40CB-AC4F-25FAC373A657}"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7B55A5F2-2831-411F-9980-1CC95D71BA12}"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4E64D6FF-59AD-4874-B8E3-826A855E29CA}" type="datetime1">
              <a:rPr lang="en-GB" smtClean="0"/>
              <a:t>06/02/2024</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a:t>understandyourbible.org/practise-english</a:t>
            </a:r>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Welcome to the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Practise your English class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خوش آمدید به</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کلاس زبان انگلیسی خود را تمرین کنید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بەخێربێن بۆ</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پۆلی زمانی ئینگلیزی خۆت مەشق بکە</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61CD0661-2B37-84F4-D927-6B71DC2D96A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3563658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975803" y="176718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all have sinned and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fall short of the glory of God,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همه گناه کرده‌اند و از جلال خدا محرومند.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ئەوەی هەمووان گوناهیان کرد و لە شکۆی خودا دوور کەوتنەوە و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3 verse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23:3</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761084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975803" y="176718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all have sinned and fall short of the glory of God,</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همه گناه کرده‌اند و از جلال خدا محرومند.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ئەوەی هەمووان گوناهیان کرد و لە شکۆی خودا دوور کەوتنەوە و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3 verse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23:3</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212492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12:5</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016383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975803" y="1485084"/>
            <a:ext cx="7340613"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Therefore, just as sin came into the world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through one man, and death through sin, and so death spread to all men because all sinned </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57175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پس، همان‌‌گونه که گناه به‌‌واسطة یک انسان وارد جهان شد، و به‌‌واسطة گناه، مرگ آمد، و بدین‌‌سان مرگ دامنگیر همة انسانها گردید، از آنجا که همه گناه کردند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9659" y="356554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ئەمە، چۆن لە ڕێگەی مرۆڤێکەوە گوناه هاتە جیهان، لە ڕێگەی گوناهیشەوە مردن، بەم شێوەیە مردن هەموو خەڵکی گرتەوە، لەبەر ئەوەی هەموو گوناهیان کرد.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12:5</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013695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975803" y="1485084"/>
            <a:ext cx="7340613"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Therefore, just as sin came into the world through one man, and death through sin,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so death spread to all men because all sinned </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57175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پس، همان‌‌گونه که گناه به‌‌واسطة یک انسان وارد جهان شد، و به‌‌واسطة گناه، مرگ آمد، و بدین‌‌سان مرگ دامنگیر همة انسانها گردید، از آنجا که همه گناه کردند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9659" y="356554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ئەمە، چۆن لە ڕێگەی مرۆڤێکەوە گوناه هاتە جیهان، لە ڕێگەی گوناهیشەوە مردن، بەم شێوەیە مردن هەموو خەڵکی گرتەوە، لەبەر ئەوەی هەموو گوناهیان کرد.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12:5</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796945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975803" y="1485084"/>
            <a:ext cx="7340613"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Therefore, just as sin came into the world through one man, and death through sin, and so death spread to all men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because all sinned </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57175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پس، همان‌‌گونه که گناه به‌‌واسطة یک انسان وارد جهان شد، و به‌‌واسطة گناه، مرگ آمد، و بدین‌‌سان مرگ دامنگیر همة انسانها گردید، از آنجا که همه گناه کردند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9659" y="356554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ئەمە، چۆن لە ڕێگەی مرۆڤێکەوە گوناه هاتە جیهان، لە ڕێگەی گوناهیشەوە مردن، بەم شێوەیە مردن هەموو خەڵکی گرتەوە، لەبەر ئەوەی هەموو گوناهیان کرد.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12:5</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310616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975803" y="1485084"/>
            <a:ext cx="7340613"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Therefore, just as sin came into the world through one man, and death through sin, and so death spread to all men because all sinned </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57175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پس، همان‌‌گونه که گناه به‌‌واسطة یک انسان وارد جهان شد، و به‌‌واسطة گناه، مرگ آمد، و بدین‌‌سان مرگ دامنگیر همة انسانها گردید، از آنجا که همه گناه کردند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9659" y="356554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ئەمە، چۆن لە ڕێگەی مرۆڤێکەوە گوناه هاتە جیهان، لە ڕێگەی گوناهیشەوە مردن، بەم شێوەیە مردن هەموو خەڵکی گرتەوە، لەبەر ئەوەی هەموو گوناهیان کرد.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12:5</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238551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John chapter 1 verse 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8:1</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یۆحەنا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8:1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یحنا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139419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973135" y="1651418"/>
            <a:ext cx="7340613"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If we say we have no sin,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we deceive ourselves, and the truth is not in us.</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571750"/>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اگر بگوییم بی‌گناهیم، خود را فریب داده‌ایم و راستی در ما نیست.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9659" y="356554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ئەگەر بڵێین گوناهمان نییە، ئەوا خۆمان هەڵدەخەڵەتێنین و ڕاستی لە ئێمەدا نییە.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John chapter 1 verse 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8:1</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یۆحەنا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8:1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یحنا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302298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973135" y="1651418"/>
            <a:ext cx="7340613"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If we say we have no sin, we deceive ourselves,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the truth is not in us.</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571750"/>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اگر بگوییم بی‌گناهیم، خود را فریب داده‌ایم و راستی در ما نیست.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9659" y="356554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ئەگەر بڵێین گوناهمان نییە، ئەوا خۆمان هەڵدەخەڵەتێنین و ڕاستی لە ئێمەدا نییە.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John chapter 1 verse 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8:1</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یۆحەنا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8:1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یحنا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696163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practise reading important Bible verses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ما خواندن آیات مهم کتاب مقدس را تمرین خواهیم کرد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ئێمە مەشق دەکەین بە خوێندنەوەی ئایەتە گرنگەکانی کتێبی پیرۆز</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8AAAE03A-23EC-0229-B503-377601675C48}"/>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4159312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973135" y="1651418"/>
            <a:ext cx="7340613"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If we say we have no sin, we deceive ourselves, and the truth is not in us.</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571750"/>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اگر بگوییم بی‌گناهیم، خود را فریب داده‌ایم و راستی در ما نیست.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9659" y="356554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ئەگەر بڵێین گوناهمان نییە، ئەوا خۆمان هەڵدەخەڵەتێنین و ڕاستی لە ئێمەدا نییە.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John chapter 1 verse 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8:1</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یۆحەنا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8:1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یحنا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263057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917776" y="1203598"/>
            <a:ext cx="7902696"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why we sin</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چرا گناه می کنیم</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پێمان دەڵێن</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a:ln>
                  <a:noFill/>
                </a:ln>
                <a:solidFill>
                  <a:srgbClr val="000000"/>
                </a:solidFill>
                <a:effectLst/>
                <a:uLnTx/>
                <a:uFillTx/>
                <a:latin typeface="Chalkboard"/>
                <a:ea typeface="+mj-ea"/>
                <a:cs typeface="+mj-cs"/>
              </a:rPr>
              <a:t>بۆچی گوناه دەکەین</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2580091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James chapter 1 verses 14 and 15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15,14:1</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یاقوب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15,14:1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یعقوب</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6180540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71868" y="1488416"/>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But each person is tempted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when he is lured and enticed by his own desire. Then desire when it has conceived gives birth to sin, and sin when it is fully grown brings forth death</a:t>
            </a:r>
            <a:r>
              <a:rPr kumimoji="0" lang="en-GB" sz="2400" b="1" i="0" u="none" strike="noStrike" kern="0" cap="none" spc="0" normalizeH="0" baseline="0" noProof="0" dirty="0">
                <a:ln>
                  <a:noFill/>
                </a:ln>
                <a:solidFill>
                  <a:srgbClr val="333333"/>
                </a:solidFill>
                <a:effectLst/>
                <a:uLnTx/>
                <a:uFillTx/>
                <a:latin typeface="Chalkboard"/>
                <a:ea typeface="+mn-ea"/>
                <a:cs typeface="+mn-cs"/>
              </a:rPr>
              <a:t>.</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20659" y="2654367"/>
            <a:ext cx="806489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000" b="0" i="0" u="none" strike="noStrike" kern="1200" cap="none" spc="0" normalizeH="0" baseline="0" noProof="0" dirty="0">
                <a:ln>
                  <a:noFill/>
                </a:ln>
                <a:solidFill>
                  <a:srgbClr val="000000"/>
                </a:solidFill>
                <a:effectLst/>
                <a:uLnTx/>
                <a:uFillTx/>
                <a:latin typeface="Chalkboard"/>
                <a:ea typeface="+mn-ea"/>
                <a:cs typeface="+mn-cs"/>
              </a:rPr>
              <a:t>هنگامی که کسی وسوسه می‌شود، هوای نفْس خودِ اوست که وی را می‌فریبد و به دام می‌افکند.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هوای نفْس که آبستن شود، گناه می‌زاید و گناه نیز چون به ثمر رسد، مرگ به‌‌بار می‌آورد.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41116" y="3411696"/>
            <a:ext cx="7744439" cy="132343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بەڵام هەرکەسێک بەو ئارەزووە خراپەی کە هەیەتی تاقی دەکرێتەوە، ئەگەر پێی ڕاکێشرا و هەڵخەڵەتا.</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کە ئارەزووی خراپ سک بکات گوناهی لێ دەبێت، گوناهیش کە گەشەی کرد مردن بەرهەم دێنێت.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James chapter 1 verses 14 and 15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15,14:1</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یاقوب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15,14:1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یعقوب</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156676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71868" y="1488416"/>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But each person is tempted when he is lured and enticed by his own desire.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Then desire when it has conceived gives birth to sin, and sin when it is fully grown brings forth death.</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20659" y="2654367"/>
            <a:ext cx="806489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000" b="0" i="0" u="none" strike="noStrike" kern="1200" cap="none" spc="0" normalizeH="0" baseline="0" noProof="0" dirty="0">
                <a:ln>
                  <a:noFill/>
                </a:ln>
                <a:solidFill>
                  <a:srgbClr val="000000"/>
                </a:solidFill>
                <a:effectLst/>
                <a:uLnTx/>
                <a:uFillTx/>
                <a:latin typeface="Chalkboard"/>
                <a:ea typeface="+mn-ea"/>
                <a:cs typeface="+mn-cs"/>
              </a:rPr>
              <a:t>هنگامی که کسی وسوسه می‌شود، هوای نفْس خودِ اوست که وی را می‌فریبد و به دام می‌افکند.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هوای نفْس که آبستن شود، گناه می‌زاید و گناه نیز چون به ثمر رسد، مرگ به‌‌بار می‌آورد.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41116" y="3411696"/>
            <a:ext cx="7744439" cy="132343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بەڵام هەرکەسێک بەو ئارەزووە خراپەی کە هەیەتی تاقی دەکرێتەوە، ئەگەر پێی ڕاکێشرا و هەڵخەڵەتا.</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کە ئارەزووی خراپ سک بکات گوناهی لێ دەبێت، گوناهیش کە گەشەی کرد مردن بەرهەم دێنێت.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James chapter 1 verses 14 and 15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15,14:1</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یاقوب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15,14:1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یعقوب</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459106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71868" y="1488416"/>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But each person is tempted when he is lured and enticed by his own desire. Then desire when it has conceived gives birth to sin,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sin when it is fully grown brings forth death.</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20659" y="2654367"/>
            <a:ext cx="806489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000" b="0" i="0" u="none" strike="noStrike" kern="1200" cap="none" spc="0" normalizeH="0" baseline="0" noProof="0" dirty="0">
                <a:ln>
                  <a:noFill/>
                </a:ln>
                <a:solidFill>
                  <a:srgbClr val="000000"/>
                </a:solidFill>
                <a:effectLst/>
                <a:uLnTx/>
                <a:uFillTx/>
                <a:latin typeface="Chalkboard"/>
                <a:ea typeface="+mn-ea"/>
                <a:cs typeface="+mn-cs"/>
              </a:rPr>
              <a:t>هنگامی که کسی وسوسه می‌شود، هوای نفْس خودِ اوست که وی را می‌فریبد و به دام می‌افکند.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هوای نفْس که آبستن شود، گناه می‌زاید و گناه نیز چون به ثمر رسد، مرگ به‌‌بار می‌آورد.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41116" y="3411696"/>
            <a:ext cx="7744439" cy="132343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بەڵام هەرکەسێک بەو ئارەزووە خراپەی کە هەیەتی تاقی دەکرێتەوە، ئەگەر پێی ڕاکێشرا و هەڵخەڵەتا.</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کە ئارەزووی خراپ سک بکات گوناهی لێ دەبێت، گوناهیش کە گەشەی کرد مردن بەرهەم دێنێت.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James chapter 1 verses 14 and 15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15,14:1</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یاقوب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15,14:1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یعقوب</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7719921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71868" y="1488416"/>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But each person is tempted when he is lured and enticed by his own desire. Then desire when it has conceived gives birth to sin, and sin when it is fully grown brings forth death.</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20659" y="2654367"/>
            <a:ext cx="806489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000" b="0" i="0" u="none" strike="noStrike" kern="1200" cap="none" spc="0" normalizeH="0" baseline="0" noProof="0" dirty="0">
                <a:ln>
                  <a:noFill/>
                </a:ln>
                <a:solidFill>
                  <a:srgbClr val="000000"/>
                </a:solidFill>
                <a:effectLst/>
                <a:uLnTx/>
                <a:uFillTx/>
                <a:latin typeface="Chalkboard"/>
                <a:ea typeface="+mn-ea"/>
                <a:cs typeface="+mn-cs"/>
              </a:rPr>
              <a:t>هنگامی که کسی وسوسه می‌شود، هوای نفْس خودِ اوست که وی را می‌فریبد و به دام می‌افکند.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هوای نفْس که آبستن شود، گناه می‌زاید و گناه نیز چون به ثمر رسد، مرگ به‌‌بار می‌آورد.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41116" y="3411696"/>
            <a:ext cx="7744439" cy="132343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بەڵام هەرکەسێک بەو ئارەزووە خراپەی کە هەیەتی تاقی دەکرێتەوە، ئەگەر پێی ڕاکێشرا و هەڵخەڵەتا.</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کە ئارەزووی خراپ سک بکات گوناهی لێ دەبێت، گوناهیش کە گەشەی کرد مردن بەرهەم دێنێت.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James chapter 1 verses 14 and 15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15,14:1</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یاقوب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15,14:1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یعقوب</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4249499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17 verse 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9:17</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9:17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ارمیا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9897705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55869" y="16512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The heart is deceitful above all things,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desperately sick; who can understand it?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50425" y="2862004"/>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دل از همه چیز فریبنده‌تر است، و بسیار بیمار؛ کیست که آن را بشناسد؟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18510" y="3687544"/>
            <a:ext cx="7744439"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دڵ لە هەموو شتێک فریودەرترە و دەرمانی نییە، کێ دەیناسێت؟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17 verse 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9:17</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9:17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ارمیا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8229277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55869" y="16512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The heart is deceitful above all things, and desperately sick; who can understand it?</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50425" y="2862004"/>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دل از همه چیز فریبنده‌تر است، و بسیار بیمار؛ کیست که آن را بشناسد؟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18510" y="3687544"/>
            <a:ext cx="7744439"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دڵ لە هەموو شتێک فریودەرترە و دەرمانی نییە، کێ دەیناسێت؟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17 verse 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9:17</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9:17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ارمیا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642889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look at groups of verses that show the Bible message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ما به گروه‌هایی از آیات که پیام کتاب مقدس را نشان می‌دهند نگاه خواهیم کرد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a:ln>
                  <a:noFill/>
                </a:ln>
                <a:solidFill>
                  <a:srgbClr val="000000"/>
                </a:solidFill>
                <a:effectLst/>
                <a:uLnTx/>
                <a:uFillTx/>
                <a:latin typeface="Chalkboard"/>
                <a:ea typeface="+mn-ea"/>
                <a:cs typeface="+mn-cs"/>
              </a:rPr>
              <a:t>سەیری کۆمەڵێک ئایەت دەکەین کە پەیامی کتێبی پیرۆز نیشان دەدەن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4891033A-2368-C9F7-FB32-BA64AE86463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0668911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Mark chapter 7 verses 21 to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23,21:7</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مەرقۆس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23,21:7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مرقس</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3722802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91990" y="1529270"/>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from within, out of the heart of man,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come evil thoughts, sexual immorality, theft, murder, adultery, coveting, wickedness, deceit, sensuality, envy, slander, pride, foolishness. All these evil things come from within, and they defile a person.</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0933" y="3766714"/>
            <a:ext cx="8143071"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لە ناوەوە، لە دڵی مرۆڤەوە، بیری خراپ دەردەچێت: بەدڕەوشتی، دزی، کوشتن،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داوێنپیسی، چاوچنۆکی، خراپەکاری، هەڵخەڵەتاندن، بەڕەڵایی، چاوپیسی، کفر، لووتبەرزی، گێلی.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هەموو ئەم خراپانە لە ناخی مرۆڤەوە دەردەچن و گڵاوی دەکەن.»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52994" y="2764451"/>
            <a:ext cx="7744439"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زیرا اینهاست آنچه از درون و دل انسان بیرون می‌آید: افکار پلید، بی‌عفتی، دزدی، قتل، زنا،</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طمع، بدخواهی، حیله، هرزگی، حسادت، تهمت، تکبر و حماقت.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این بدیها همه از درون سرچشمه می‌گیرد و آدمی را نجس می‌سازد.»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Mark chapter 7 verses 21 to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23,21:7</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مەرقۆس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23,21:7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مرقس</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1251856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91990" y="1529270"/>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from within, out of the heart of man, come evil thoughts, sexual immorality, theft, murder, adultery</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 coveting, wickedness, deceit, sensuality, envy, slander, pride, foolishness. All these evil things come from within, and they defile a person.</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0933" y="3766714"/>
            <a:ext cx="8143071"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لە ناوەوە، لە دڵی مرۆڤەوە، بیری خراپ دەردەچێت: بەدڕەوشتی، دزی، کوشتن،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داوێنپیسی، چاوچنۆکی، خراپەکاری، هەڵخەڵەتاندن، بەڕەڵایی، چاوپیسی، کفر، لووتبەرزی، گێلی.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هەموو ئەم خراپانە لە ناخی مرۆڤەوە دەردەچن و گڵاوی دەکەن.»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52994" y="2764451"/>
            <a:ext cx="7744439"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زیرا اینهاست آنچه از درون و دل انسان بیرون می‌آید: افکار پلید، بی‌عفتی، دزدی، قتل، زنا،</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طمع، بدخواهی، حیله، هرزگی، حسادت، تهمت، تکبر و حماقت.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این بدیها همه از درون سرچشمه می‌گیرد و آدمی را نجس می‌سازد.»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Mark chapter 7 verses 21 to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23,21:7</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مەرقۆس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23,21:7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مرقس</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2386248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91990" y="1529270"/>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from within, out of the heart of man, come evil thoughts, sexual immorality, theft, murder, adultery, coveting, wickedness, deceit, sensuality, envy,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slander, pride, foolishness. All these evil things come from within, and they defile a person.</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0933" y="3766714"/>
            <a:ext cx="8143071"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لە ناوەوە، لە دڵی مرۆڤەوە، بیری خراپ دەردەچێت: بەدڕەوشتی، دزی، کوشتن،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داوێنپیسی، چاوچنۆکی، خراپەکاری، هەڵخەڵەتاندن، بەڕەڵایی، چاوپیسی، کفر، لووتبەرزی، گێلی.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هەموو ئەم خراپانە لە ناخی مرۆڤەوە دەردەچن و گڵاوی دەکەن.»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52994" y="2764451"/>
            <a:ext cx="7744439"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زیرا اینهاست آنچه از درون و دل انسان بیرون می‌آید: افکار پلید، بی‌عفتی، دزدی، قتل، زنا،</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طمع، بدخواهی، حیله، هرزگی، حسادت، تهمت، تکبر و حماقت.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این بدیها همه از درون سرچشمه می‌گیرد و آدمی را نجس می‌سازد.»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Mark chapter 7 verses 21 to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23,21:7</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مەرقۆس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23,21:7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مرقس</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8237694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91990" y="1529270"/>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from within, out of the heart of man, come evil thoughts, sexual immorality, theft, murder, adultery, coveting, wickedness, deceit, sensuality, envy, slander, pride, foolishness.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All these evil things come from within, and they defile a person.</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0933" y="3766714"/>
            <a:ext cx="8143071"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لە ناوەوە، لە دڵی مرۆڤەوە، بیری خراپ دەردەچێت: بەدڕەوشتی، دزی، کوشتن،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داوێنپیسی، چاوچنۆکی، خراپەکاری، هەڵخەڵەتاندن، بەڕەڵایی، چاوپیسی، کفر، لووتبەرزی، گێلی.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هەموو ئەم خراپانە لە ناخی مرۆڤەوە دەردەچن و گڵاوی دەکەن.»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52994" y="2764451"/>
            <a:ext cx="7744439"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زیرا اینهاست آنچه از درون و دل انسان بیرون می‌آید: افکار پلید، بی‌عفتی، دزدی، قتل، زنا،</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طمع، بدخواهی، حیله، هرزگی، حسادت، تهمت، تکبر و حماقت.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این بدیها همه از درون سرچشمه می‌گیرد و آدمی را نجس می‌سازد.»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Mark chapter 7 verses 21 to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23,21:7</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مەرقۆس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23,21:7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مرقس</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0893828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91990" y="1529270"/>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from within, out of the heart of man, come evil thoughts, sexual immorality, theft, murder, adultery, coveting, wickedness, deceit, sensuality, envy, slander, pride, foolishness. All these evil things come from within,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they defile a person.</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0933" y="3766714"/>
            <a:ext cx="8143071"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لە ناوەوە، لە دڵی مرۆڤەوە، بیری خراپ دەردەچێت: بەدڕەوشتی، دزی، کوشتن،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داوێنپیسی، چاوچنۆکی، خراپەکاری، هەڵخەڵەتاندن، بەڕەڵایی، چاوپیسی، کفر، لووتبەرزی، گێلی.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هەموو ئەم خراپانە لە ناخی مرۆڤەوە دەردەچن و گڵاوی دەکەن.»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52994" y="2764451"/>
            <a:ext cx="7744439"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زیرا اینهاست آنچه از درون و دل انسان بیرون می‌آید: افکار پلید، بی‌عفتی، دزدی، قتل، زنا،</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طمع، بدخواهی، حیله، هرزگی، حسادت، تهمت، تکبر و حماقت.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این بدیها همه از درون سرچشمه می‌گیرد و آدمی را نجس می‌سازد.»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Mark chapter 7 verses 21 to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23,21:7</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مەرقۆس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23,21:7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مرقس</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925021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91990" y="1529270"/>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from within, out of the heart of man, come evil thoughts, sexual immorality, theft, murder, adultery, coveting, wickedness, deceit, sensuality, envy, slander, pride, foolishness. All these evil things come from within, and they defile a person.</a:t>
            </a:r>
            <a:endParaRPr kumimoji="0" lang="en-GB" sz="20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0933" y="3766714"/>
            <a:ext cx="8143071"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لە ناوەوە، لە دڵی مرۆڤەوە، بیری خراپ دەردەچێت: بەدڕەوشتی، دزی، کوشتن،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داوێنپیسی، چاوچنۆکی، خراپەکاری، هەڵخەڵەتاندن، بەڕەڵایی، چاوپیسی، کفر، لووتبەرزی، گێلی.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هەموو ئەم خراپانە لە ناخی مرۆڤەوە دەردەچن و گڵاوی دەکەن.»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52994" y="2764451"/>
            <a:ext cx="7744439"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زیرا اینهاست آنچه از درون و دل انسان بیرون می‌آید: افکار پلید، بی‌عفتی، دزدی، قتل، زنا،</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طمع، بدخواهی، حیله، هرزگی، حسادت، تهمت، تکبر و حماقت.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این بدیها همه از درون سرچشمه می‌گیرد و آدمی را نجس می‌سازد.»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Mark chapter 7 verses 21 to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23,21:7</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مەرقۆس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23,21:7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مرقس</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3541969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917776" y="1203598"/>
            <a:ext cx="7902696"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we die because we sin</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ما می میریم چون گناه می کنیم</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پێمان دەڵێن</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ئێمە لەبەر ئەوەی گوناه دەکەین دەمرین</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603510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12:5</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235180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975803" y="1485084"/>
            <a:ext cx="7340613"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Therefore, just as sin came into the world through one man,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death through sin, and so death spread to all men because all sinned </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57175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پس، همان‌‌گونه که گناه به‌‌واسطة یک انسان وارد جهان شد، و به‌‌واسطة گناه، مرگ آمد، و بدین‌‌سان مرگ دامنگیر همة انسانها گردید، از آنجا که همه گناه کردند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9659" y="356554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ئەمە، چۆن لە ڕێگەی مرۆڤێکەوە گوناه هاتە جیهان، لە ڕێگەی گوناهیشەوە مردن، بەم شێوەیە مردن هەموو خەڵکی گرتەوە، لەبەر ئەوەی هەموو گوناهیان کرد.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12:5</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116185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733982" y="1705485"/>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start with a prayer</a:t>
            </a:r>
          </a:p>
          <a:p>
            <a:pPr lvl="0" algn="r"/>
            <a:r>
              <a:rPr lang="fa-IR" sz="4000" dirty="0">
                <a:solidFill>
                  <a:srgbClr val="000000"/>
                </a:solidFill>
                <a:latin typeface="Chalkboard"/>
              </a:rPr>
              <a:t>با دعا شروع می کنیم</a:t>
            </a:r>
            <a:endParaRPr lang="en-GB" sz="4000" dirty="0">
              <a:solidFill>
                <a:srgbClr val="000000"/>
              </a:solidFill>
              <a:latin typeface="Chalkboard"/>
            </a:endParaRPr>
          </a:p>
          <a:p>
            <a:pPr lvl="0" algn="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دەست پێدەکەین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80C3C83B-0A44-6387-DAB2-19FBAD8F2A07}"/>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1" name="TextBox 10">
            <a:extLst>
              <a:ext uri="{FF2B5EF4-FFF2-40B4-BE49-F238E27FC236}">
                <a16:creationId xmlns:a16="http://schemas.microsoft.com/office/drawing/2014/main" id="{776CB1FC-F016-FF0F-DC3E-A4891D2E7643}"/>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6751147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975803" y="1485084"/>
            <a:ext cx="7340613"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Therefore, just as sin came into the world through one man, and death through sin,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so death spread to all men because all sinned </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57175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پس، همان‌‌گونه که گناه به‌‌واسطة یک انسان وارد جهان شد، و به‌‌واسطة گناه، مرگ آمد، و بدین‌‌سان مرگ دامنگیر همة انسانها گردید، از آنجا که همه گناه کردند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9659" y="356554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ئەمە، چۆن لە ڕێگەی مرۆڤێکەوە گوناه هاتە جیهان، لە ڕێگەی گوناهیشەوە مردن، بەم شێوەیە مردن هەموو خەڵکی گرتەوە، لەبەر ئەوەی هەموو گوناهیان کرد.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12:5</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5453490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975803" y="1485084"/>
            <a:ext cx="7340613"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Therefore, just as sin came into the world through one man, and death through sin, and so death spread to all men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because all sinned </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57175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پس، همان‌‌گونه که گناه به‌‌واسطة یک انسان وارد جهان شد، و به‌‌واسطة گناه، مرگ آمد، و بدین‌‌سان مرگ دامنگیر همة انسانها گردید، از آنجا که همه گناه کردند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9659" y="356554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ئەمە، چۆن لە ڕێگەی مرۆڤێکەوە گوناه هاتە جیهان، لە ڕێگەی گوناهیشەوە مردن، بەم شێوەیە مردن هەموو خەڵکی گرتەوە، لەبەر ئەوەی هەموو گوناهیان کرد.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12:5</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2560317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975803" y="1485084"/>
            <a:ext cx="7340613"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Therefore, just as sin came into the world through one man, and death through sin, and so death spread to all men because all sinned </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57175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پس، همان‌‌گونه که گناه به‌‌واسطة یک انسان وارد جهان شد، و به‌‌واسطة گناه، مرگ آمد، و بدین‌‌سان مرگ دامنگیر همة انسانها گردید، از آنجا که همه گناه کردند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9659" y="356554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ئەمە، چۆن لە ڕێگەی مرۆڤێکەوە گوناه هاتە جیهان، لە ڕێگەی گوناهیشەوە مردن، بەم شێوەیە مردن هەموو خەڵکی گرتەوە، لەبەر ئەوەی هەموو گوناهیان کرد.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12:5</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100654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6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16:6</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8403710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70895" y="1455689"/>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 </a:t>
            </a:r>
            <a:r>
              <a:rPr kumimoji="0" lang="en-GB" sz="2400" b="1" i="0" u="none" strike="noStrike" kern="0" cap="none" spc="0" normalizeH="0" baseline="0" noProof="0" dirty="0">
                <a:ln>
                  <a:noFill/>
                </a:ln>
                <a:solidFill>
                  <a:srgbClr val="333333"/>
                </a:solidFill>
                <a:effectLst/>
                <a:uLnTx/>
                <a:uFillTx/>
                <a:latin typeface="Chalkboard"/>
                <a:ea typeface="+mn-ea"/>
                <a:cs typeface="+mn-cs"/>
              </a:rPr>
              <a:t>Do you not know </a:t>
            </a:r>
            <a:r>
              <a:rPr kumimoji="0" lang="en-GB" sz="2400" b="1" i="0" u="none" strike="noStrike" kern="0" cap="none" spc="0" normalizeH="0" baseline="0" noProof="0" dirty="0">
                <a:ln>
                  <a:noFill/>
                </a:ln>
                <a:solidFill>
                  <a:schemeClr val="bg1">
                    <a:lumMod val="75000"/>
                  </a:schemeClr>
                </a:solidFill>
                <a:effectLst/>
                <a:uLnTx/>
                <a:uFillTx/>
                <a:latin typeface="Chalkboard"/>
                <a:ea typeface="+mn-ea"/>
                <a:cs typeface="+mn-cs"/>
              </a:rPr>
              <a:t>that if you present yourselves to anyone as obedient slaves, you are slaves of the one whom you obey, either of sin, which leads to death, or of obedience, which leads to righteousness?</a:t>
            </a:r>
            <a:endParaRPr kumimoji="0" lang="en-GB" sz="2400" b="1" i="0" u="none" strike="noStrike" kern="0" cap="none" spc="0" normalizeH="0" baseline="0" noProof="0" dirty="0">
              <a:ln>
                <a:noFill/>
              </a:ln>
              <a:solidFill>
                <a:schemeClr val="bg1">
                  <a:lumMod val="7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43729" y="3962131"/>
            <a:ext cx="8143071"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ئایا نازانن کاتێک خۆتان وەک کۆیلە ملکەچی کەسێک دەکەن، دەبنە کۆیلەی ئەوەی ملکەچن بۆی، جا بۆ گوناه کە بەرەو مردنە یان بۆ گوێڕایەڵی کە بەرەو ڕاستودروستییە؟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011065"/>
            <a:ext cx="7744439"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آیا نمی‌دانید که وقتی خود را همچون بندگانی فرمانبردار تسلیم کسی می‌کنید، بندگان آن‌‌کس خواهید بود که او را فرمان می‌برید، خواه بندة گناه، که منجر به مرگ می‌شود، خواه بندة اطاعت، که به پارسایی می‌انجامد؟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6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r>
              <a:rPr lang="en-GB" sz="2400" b="1" dirty="0">
                <a:solidFill>
                  <a:srgbClr val="000000"/>
                </a:solidFill>
                <a:latin typeface="Chalkboard"/>
              </a:rPr>
              <a:t>16</a:t>
            </a:r>
            <a:r>
              <a:rPr kumimoji="0" lang="en-GB" sz="2400" b="1" i="0" u="none" strike="noStrike" kern="1200" cap="none" spc="0" normalizeH="0" baseline="0" noProof="0" dirty="0">
                <a:ln>
                  <a:noFill/>
                </a:ln>
                <a:solidFill>
                  <a:srgbClr val="000000"/>
                </a:solidFill>
                <a:effectLst/>
                <a:uLnTx/>
                <a:uFillTx/>
                <a:latin typeface="Chalkboard"/>
                <a:ea typeface="+mn-ea"/>
                <a:cs typeface="+mn-cs"/>
              </a:rPr>
              <a:t>:6</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3764251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70895" y="1455689"/>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 </a:t>
            </a:r>
            <a:r>
              <a:rPr kumimoji="0" lang="en-GB" sz="2400" b="1" i="0" u="none" strike="noStrike" kern="0" cap="none" spc="0" normalizeH="0" baseline="0" noProof="0" dirty="0">
                <a:ln>
                  <a:noFill/>
                </a:ln>
                <a:solidFill>
                  <a:srgbClr val="333333"/>
                </a:solidFill>
                <a:effectLst/>
                <a:uLnTx/>
                <a:uFillTx/>
                <a:latin typeface="Chalkboard"/>
                <a:ea typeface="+mn-ea"/>
                <a:cs typeface="+mn-cs"/>
              </a:rPr>
              <a:t>Do you not know that if you present yourselves to anyone as obedient slaves,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you are slaves of the one whom you obey, either of sin, which leads to death, or of obedience, which leads to righteousness?</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43729" y="3962131"/>
            <a:ext cx="8143071"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ئایا نازانن کاتێک خۆتان وەک کۆیلە ملکەچی کەسێک دەکەن، دەبنە کۆیلەی ئەوەی ملکەچن بۆی، جا بۆ گوناه کە بەرەو مردنە یان بۆ گوێڕایەڵی کە بەرەو ڕاستودروستییە؟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011065"/>
            <a:ext cx="7744439"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آیا نمی‌دانید که وقتی خود را همچون بندگانی فرمانبردار تسلیم کسی می‌کنید، بندگان آن‌‌کس خواهید بود که او را فرمان می‌برید، خواه بندة گناه، که منجر به مرگ می‌شود، خواه بندة اطاعت، که به پارسایی می‌انجامد؟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6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16:6</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3401662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70895" y="1455689"/>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 </a:t>
            </a:r>
            <a:r>
              <a:rPr kumimoji="0" lang="en-GB" sz="2400" b="1" i="0" u="none" strike="noStrike" kern="0" cap="none" spc="0" normalizeH="0" baseline="0" noProof="0" dirty="0">
                <a:ln>
                  <a:noFill/>
                </a:ln>
                <a:solidFill>
                  <a:srgbClr val="333333"/>
                </a:solidFill>
                <a:effectLst/>
                <a:uLnTx/>
                <a:uFillTx/>
                <a:latin typeface="Chalkboard"/>
                <a:ea typeface="+mn-ea"/>
                <a:cs typeface="+mn-cs"/>
              </a:rPr>
              <a:t>Do you not know that if you present yourselves to anyone as obedient slaves, you are slaves of the one whom you obey,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either of sin, which leads to death, or of obedience, which leads to righteousness?</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43729" y="3962131"/>
            <a:ext cx="8143071"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ئایا نازانن کاتێک خۆتان وەک کۆیلە ملکەچی کەسێک دەکەن، دەبنە کۆیلەی ئەوەی ملکەچن بۆی، جا بۆ گوناه کە بەرەو مردنە یان بۆ گوێڕایەڵی کە بەرەو ڕاستودروستییە؟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011065"/>
            <a:ext cx="7744439"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آیا نمی‌دانید که وقتی خود را همچون بندگانی فرمانبردار تسلیم کسی می‌کنید، بندگان آن‌‌کس خواهید بود که او را فرمان می‌برید، خواه بندة گناه، که منجر به مرگ می‌شود، خواه بندة اطاعت، که به پارسایی می‌انجامد؟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6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16:6</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1148175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70895" y="1455689"/>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 </a:t>
            </a:r>
            <a:r>
              <a:rPr kumimoji="0" lang="en-GB" sz="2400" b="1" i="0" u="none" strike="noStrike" kern="0" cap="none" spc="0" normalizeH="0" baseline="0" noProof="0" dirty="0">
                <a:ln>
                  <a:noFill/>
                </a:ln>
                <a:solidFill>
                  <a:srgbClr val="333333"/>
                </a:solidFill>
                <a:effectLst/>
                <a:uLnTx/>
                <a:uFillTx/>
                <a:latin typeface="Chalkboard"/>
                <a:ea typeface="+mn-ea"/>
                <a:cs typeface="+mn-cs"/>
              </a:rPr>
              <a:t>Do you not know that if you present yourselves to anyone as obedient slaves, you are slaves of the one whom you obey, either of sin, which leads to death,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or of obedience, which leads to righteousness?</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43729" y="3962131"/>
            <a:ext cx="8143071"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ئایا نازانن کاتێک خۆتان وەک کۆیلە ملکەچی کەسێک دەکەن، دەبنە کۆیلەی ئەوەی ملکەچن بۆی، جا بۆ گوناه کە بەرەو مردنە یان بۆ گوێڕایەڵی کە بەرەو ڕاستودروستییە؟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011065"/>
            <a:ext cx="7744439"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آیا نمی‌دانید که وقتی خود را همچون بندگانی فرمانبردار تسلیم کسی می‌کنید، بندگان آن‌‌کس خواهید بود که او را فرمان می‌برید، خواه بندة گناه، که منجر به مرگ می‌شود، خواه بندة اطاعت، که به پارسایی می‌انجامد؟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6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16:6</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1032497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70895" y="1455689"/>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 </a:t>
            </a:r>
            <a:r>
              <a:rPr kumimoji="0" lang="en-GB" sz="2400" b="1" i="0" u="none" strike="noStrike" kern="0" cap="none" spc="0" normalizeH="0" baseline="0" noProof="0" dirty="0">
                <a:ln>
                  <a:noFill/>
                </a:ln>
                <a:solidFill>
                  <a:srgbClr val="333333"/>
                </a:solidFill>
                <a:effectLst/>
                <a:uLnTx/>
                <a:uFillTx/>
                <a:latin typeface="Chalkboard"/>
                <a:ea typeface="+mn-ea"/>
                <a:cs typeface="+mn-cs"/>
              </a:rPr>
              <a:t>Do you not know that if you present yourselves to anyone as obedient slaves, you are slaves of the one whom you obey, either of sin, which leads to death, or of obedience, which leads to righteousness?</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43729" y="3962131"/>
            <a:ext cx="8143071"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ئایا نازانن کاتێک خۆتان وەک کۆیلە ملکەچی کەسێک دەکەن، دەبنە کۆیلەی ئەوەی ملکەچن بۆی، جا بۆ گوناه کە بەرەو مردنە یان بۆ گوێڕایەڵی کە بەرەو ڕاستودروستییە؟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011065"/>
            <a:ext cx="7744439"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آیا نمی‌دانید که وقتی خود را همچون بندگانی فرمانبردار تسلیم کسی می‌کنید، بندگان آن‌‌کس خواهید بود که او را فرمان می‌برید، خواه بندة گناه، که منجر به مرگ می‌شود، خواه بندة اطاعت، که به پارسایی می‌انجامد؟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6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16:6</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8666760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6 verse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23:6</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428995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917776" y="1203598"/>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that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we are all sinners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ما همه گناهکاریم</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ئەوەمان پێدەڵێن</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هەموومان گوناهبارین</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7035054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91990" y="1529270"/>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 </a:t>
            </a:r>
            <a:r>
              <a:rPr kumimoji="0" lang="en-GB" sz="2400" b="1" i="0" u="none" strike="noStrike" kern="0" cap="none" spc="0" normalizeH="0" baseline="0" noProof="0" dirty="0">
                <a:ln>
                  <a:noFill/>
                </a:ln>
                <a:solidFill>
                  <a:srgbClr val="333333"/>
                </a:solidFill>
                <a:effectLst/>
                <a:uLnTx/>
                <a:uFillTx/>
                <a:latin typeface="Chalkboard"/>
                <a:ea typeface="+mn-ea"/>
                <a:cs typeface="+mn-cs"/>
              </a:rPr>
              <a:t>For the wages of sin is death,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but the free gift of God is eternal life in Christ Jesus our Lord.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0933" y="3766714"/>
            <a:ext cx="8143071"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چونکە کرێی گوناه مردنە، بەڵام دیاری خودا ژیانی هەتاهەتاییە کە لە ڕێگەی عیسای مەسیحی خاوەن شکۆمانەوەیە.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52994" y="2764451"/>
            <a:ext cx="7744439"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زیرا مزد گناه مرگ است، امّا عطای خدا حیات جاویدان در خداوند ما مسیحْ عیساست.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6 verse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23:6</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1662343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91990" y="1529270"/>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 </a:t>
            </a:r>
            <a:r>
              <a:rPr kumimoji="0" lang="en-GB" sz="2400" b="1" i="0" u="none" strike="noStrike" kern="0" cap="none" spc="0" normalizeH="0" baseline="0" noProof="0" dirty="0">
                <a:ln>
                  <a:noFill/>
                </a:ln>
                <a:solidFill>
                  <a:srgbClr val="333333"/>
                </a:solidFill>
                <a:effectLst/>
                <a:uLnTx/>
                <a:uFillTx/>
                <a:latin typeface="Chalkboard"/>
                <a:ea typeface="+mn-ea"/>
                <a:cs typeface="+mn-cs"/>
              </a:rPr>
              <a:t>For the wages of sin is death, but the free gift of God is eternal life in Christ Jesus our Lord.</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0933" y="3766714"/>
            <a:ext cx="8143071"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چونکە کرێی گوناه مردنە، بەڵام دیاری خودا ژیانی هەتاهەتاییە کە لە ڕێگەی عیسای مەسیحی خاوەن شکۆمانەوەیە.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52994" y="2764451"/>
            <a:ext cx="7744439"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زیرا مزد گناه مرگ است، امّا عطای خدا حیات جاویدان در خداوند ما مسیحْ عیساست.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6 verse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23:6</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2868840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578102" y="1203598"/>
            <a:ext cx="7902696"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the dead are unconscious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مردگان بیهوش هستند</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lvl="0" indent="0">
              <a:buClrTx/>
              <a:buNone/>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پێمان دەڵێن</a:t>
            </a:r>
          </a:p>
          <a:p>
            <a:pPr marL="0" lvl="0" indent="0">
              <a:buClrTx/>
              <a:buNone/>
              <a:defRPr/>
            </a:pPr>
            <a:r>
              <a:rPr kumimoji="0" lang="fa-IR" b="0" i="0" u="none" strike="noStrike" kern="0" cap="none" spc="0" normalizeH="0" baseline="0" noProof="0" dirty="0">
                <a:ln>
                  <a:noFill/>
                </a:ln>
                <a:solidFill>
                  <a:srgbClr val="000000"/>
                </a:solidFill>
                <a:effectLst/>
                <a:uLnTx/>
                <a:uFillTx/>
                <a:latin typeface="Chalkboard"/>
                <a:ea typeface="+mj-ea"/>
                <a:cs typeface="+mj-cs"/>
              </a:rPr>
              <a:t>مردووەکان هیچ هۆشیارییەکیان نییە</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25720987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Psalm 6 verse 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5:6</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زەبوورەکان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5:6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مزامیر</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8918406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91990" y="1529270"/>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 </a:t>
            </a:r>
            <a:r>
              <a:rPr kumimoji="0" lang="en-GB" sz="2400" b="1" i="0" u="none" strike="noStrike" kern="0" cap="none" spc="0" normalizeH="0" baseline="0" noProof="0" dirty="0">
                <a:ln>
                  <a:noFill/>
                </a:ln>
                <a:solidFill>
                  <a:srgbClr val="333333"/>
                </a:solidFill>
                <a:effectLst/>
                <a:uLnTx/>
                <a:uFillTx/>
                <a:latin typeface="Chalkboard"/>
                <a:ea typeface="+mn-ea"/>
                <a:cs typeface="+mn-cs"/>
              </a:rPr>
              <a:t> For in death there is no remembrance of you;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in </a:t>
            </a:r>
            <a:r>
              <a:rPr kumimoji="0" lang="en-GB" sz="2400" b="1" i="0" u="none" strike="noStrike" kern="0" cap="none" spc="0" normalizeH="0" baseline="0" noProof="0" dirty="0" err="1">
                <a:ln>
                  <a:noFill/>
                </a:ln>
                <a:solidFill>
                  <a:schemeClr val="bg1">
                    <a:lumMod val="85000"/>
                  </a:schemeClr>
                </a:solidFill>
                <a:effectLst/>
                <a:uLnTx/>
                <a:uFillTx/>
                <a:latin typeface="Chalkboard"/>
                <a:ea typeface="+mn-ea"/>
                <a:cs typeface="+mn-cs"/>
              </a:rPr>
              <a:t>Sheol</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 who will give you praise?</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0933" y="3766714"/>
            <a:ext cx="8143071"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چونکە مردوو ناتوانێت یادی تۆ بکات. لە جیهانی مردووان کێ ستایشت دەکات؟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52994" y="2764451"/>
            <a:ext cx="7744439"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زیرا مردگان، تو را یاد نتوانند کرد. کیست که در هاویه تو را بستاید؟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Psalm 6 verse 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5:6</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زەبوورەکان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5:6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مزامیر</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7326441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91990" y="1529270"/>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 </a:t>
            </a:r>
            <a:r>
              <a:rPr kumimoji="0" lang="en-GB" sz="2400" b="1" i="0" u="none" strike="noStrike" kern="0" cap="none" spc="0" normalizeH="0" baseline="0" noProof="0" dirty="0">
                <a:ln>
                  <a:noFill/>
                </a:ln>
                <a:solidFill>
                  <a:srgbClr val="333333"/>
                </a:solidFill>
                <a:effectLst/>
                <a:uLnTx/>
                <a:uFillTx/>
                <a:latin typeface="Chalkboard"/>
                <a:ea typeface="+mn-ea"/>
                <a:cs typeface="+mn-cs"/>
              </a:rPr>
              <a:t> For in death there is no remembrance of you; in </a:t>
            </a:r>
            <a:r>
              <a:rPr kumimoji="0" lang="en-GB" sz="2400" b="1" i="0" u="none" strike="noStrike" kern="0" cap="none" spc="0" normalizeH="0" baseline="0" noProof="0" dirty="0" err="1">
                <a:ln>
                  <a:noFill/>
                </a:ln>
                <a:solidFill>
                  <a:srgbClr val="333333"/>
                </a:solidFill>
                <a:effectLst/>
                <a:uLnTx/>
                <a:uFillTx/>
                <a:latin typeface="Chalkboard"/>
                <a:ea typeface="+mn-ea"/>
                <a:cs typeface="+mn-cs"/>
              </a:rPr>
              <a:t>Sheol</a:t>
            </a:r>
            <a:r>
              <a:rPr kumimoji="0" lang="en-GB" sz="2400" b="1" i="0" u="none" strike="noStrike" kern="0" cap="none" spc="0" normalizeH="0" baseline="0" noProof="0" dirty="0">
                <a:ln>
                  <a:noFill/>
                </a:ln>
                <a:solidFill>
                  <a:srgbClr val="333333"/>
                </a:solidFill>
                <a:effectLst/>
                <a:uLnTx/>
                <a:uFillTx/>
                <a:latin typeface="Chalkboard"/>
                <a:ea typeface="+mn-ea"/>
                <a:cs typeface="+mn-cs"/>
              </a:rPr>
              <a:t> who will give you praise?</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0933" y="3766714"/>
            <a:ext cx="8143071"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چونکە مردوو ناتوانێت یادی تۆ بکات. لە جیهانی مردووان کێ ستایشت دەکات؟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52994" y="2764451"/>
            <a:ext cx="7744439"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زیرا مردگان، تو را یاد نتوانند کرد. کیست که در هاویه تو را بستاید؟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Psalm 6 verse 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5:6</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زەبوورەکان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5:6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مزامیر</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1951263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Ecclesiastes chapter 9 verses 5 and 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6,5:9</a:t>
            </a:r>
            <a:r>
              <a:rPr kumimoji="0" lang="fa-IR" sz="2400" b="1" i="0" u="none" strike="noStrike" kern="1200" cap="none" spc="0" normalizeH="0" baseline="0" noProof="0" dirty="0">
                <a:ln>
                  <a:noFill/>
                </a:ln>
                <a:solidFill>
                  <a:srgbClr val="000000"/>
                </a:solidFill>
                <a:effectLst/>
                <a:uLnTx/>
                <a:uFillTx/>
                <a:latin typeface="Chalkboard"/>
                <a:ea typeface="+mn-ea"/>
                <a:cs typeface="+mn-cs"/>
              </a:rPr>
              <a:t>ژیرمه‌ندی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6,5:9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جامعه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9803708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95234" y="1434691"/>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the living know that they will die,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but the dead know nothing, and they have no more reward, for the memory of them is forgotten. Their love and their hate and their envy have already perished, and forever they have no more share in all that is done under the sun.</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6406" y="3894716"/>
            <a:ext cx="8143071" cy="89255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600" b="0" i="0" u="none" strike="noStrike" kern="1200" cap="none" spc="0" normalizeH="0" baseline="0" noProof="0" dirty="0">
                <a:ln>
                  <a:noFill/>
                </a:ln>
                <a:solidFill>
                  <a:srgbClr val="000000"/>
                </a:solidFill>
                <a:effectLst/>
                <a:uLnTx/>
                <a:uFillTx/>
                <a:latin typeface="Chalkboard"/>
                <a:ea typeface="+mn-ea"/>
                <a:cs typeface="+mn-cs"/>
              </a:rPr>
              <a:t>زیندووان دەزانن کە دەمرن، بەڵام مردووان هیچ نازانن و لەمەودواش پاداشتیان نییە، تەنانەت </a:t>
            </a:r>
            <a:r>
              <a:rPr kumimoji="0" lang="en-GB" sz="1600" b="0" i="0" u="none" strike="noStrike" kern="1200" cap="none" spc="0" normalizeH="0" baseline="0" noProof="0" dirty="0">
                <a:ln>
                  <a:noFill/>
                </a:ln>
                <a:solidFill>
                  <a:srgbClr val="000000"/>
                </a:solidFill>
                <a:effectLst/>
                <a:uLnTx/>
                <a:uFillTx/>
                <a:latin typeface="Chalkboard"/>
                <a:ea typeface="+mn-ea"/>
                <a:cs typeface="+mn-cs"/>
              </a:rPr>
              <a:t> </a:t>
            </a:r>
            <a:r>
              <a:rPr kumimoji="0" lang="fa-IR" sz="1600" b="0" i="0" u="none" strike="noStrike" kern="1200" cap="none" spc="0" normalizeH="0" baseline="0" noProof="0" dirty="0">
                <a:ln>
                  <a:noFill/>
                </a:ln>
                <a:solidFill>
                  <a:srgbClr val="000000"/>
                </a:solidFill>
                <a:effectLst/>
                <a:uLnTx/>
                <a:uFillTx/>
                <a:latin typeface="Chalkboard"/>
                <a:ea typeface="+mn-ea"/>
                <a:cs typeface="+mn-cs"/>
              </a:rPr>
              <a:t>ناویان لەبیرکراوە.</a:t>
            </a:r>
            <a:r>
              <a:rPr kumimoji="0" lang="en-GB" sz="1600" b="0" i="0" u="none" strike="noStrike" kern="1200" cap="none" spc="0" normalizeH="0" baseline="0" noProof="0" dirty="0">
                <a:ln>
                  <a:noFill/>
                </a:ln>
                <a:solidFill>
                  <a:srgbClr val="000000"/>
                </a:solidFill>
                <a:effectLst/>
                <a:uLnTx/>
                <a:uFillTx/>
                <a:latin typeface="Chalkboard"/>
                <a:ea typeface="+mn-ea"/>
                <a:cs typeface="+mn-cs"/>
              </a:rPr>
              <a:t>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a:t>
            </a:r>
            <a:r>
              <a:rPr kumimoji="0" lang="fa-IR" sz="1800" b="0" i="0" u="none" strike="noStrike" kern="1200" cap="none" spc="0" normalizeH="0" baseline="0" noProof="0" dirty="0">
                <a:ln>
                  <a:noFill/>
                </a:ln>
                <a:solidFill>
                  <a:srgbClr val="000000"/>
                </a:solidFill>
                <a:effectLst/>
                <a:uLnTx/>
                <a:uFillTx/>
                <a:latin typeface="Chalkboard"/>
                <a:ea typeface="+mn-ea"/>
                <a:cs typeface="+mn-cs"/>
              </a:rPr>
              <a:t>خۆشەویستی و ڕق و بەغیلیشیان لەمێژە لەناوچوون، ئیتر بەشیان نییە هەتاهەتایە لە هەموو ئەوەی لەسەر زەویدا دەکرێت.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59318" y="2713162"/>
            <a:ext cx="7744439"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1800" b="0" i="0" u="none" strike="noStrike" kern="1200" cap="none" spc="0" normalizeH="0" baseline="0" noProof="0" dirty="0">
                <a:ln>
                  <a:noFill/>
                </a:ln>
                <a:solidFill>
                  <a:srgbClr val="000000"/>
                </a:solidFill>
                <a:effectLst/>
                <a:uLnTx/>
                <a:uFillTx/>
                <a:latin typeface="Chalkboard"/>
                <a:ea typeface="+mn-ea"/>
                <a:cs typeface="+mn-cs"/>
              </a:rPr>
              <a:t>از آن رو که زندگان می‌دانند که خواهند مرد، اما مردگان هیچ نمی‌دانند، و ایشان را دیگر پاداشی نیست، زیرا که یادشان فراموش می‌شود.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دیری نمی‌پاید که از محبت و نفرت و حسادتشان هیچ اثری باقی نمی‌ماند، و دیگر تا به ابد در هرآنچه زیر آفتاب رُخ می‌دهد سهمی نخواهند داشت.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Ecclesiastes chapter 9 verses 5 and 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6,5:9</a:t>
            </a:r>
            <a:r>
              <a:rPr kumimoji="0" lang="fa-IR" sz="2400" b="1" i="0" u="none" strike="noStrike" kern="1200" cap="none" spc="0" normalizeH="0" baseline="0" noProof="0" dirty="0">
                <a:ln>
                  <a:noFill/>
                </a:ln>
                <a:solidFill>
                  <a:srgbClr val="000000"/>
                </a:solidFill>
                <a:effectLst/>
                <a:uLnTx/>
                <a:uFillTx/>
                <a:latin typeface="Chalkboard"/>
                <a:ea typeface="+mn-ea"/>
                <a:cs typeface="+mn-cs"/>
              </a:rPr>
              <a:t>ژیرمه‌ندی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6,5:9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جامعه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8089581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95234" y="1434691"/>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the living know that they will die, but the dead know nothing,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they have no more reward, for the memory of them is forgotten. Their love and their hate and their envy have already perished, and forever they have no more share in all that is done under the sun.</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6406" y="3894716"/>
            <a:ext cx="8143071" cy="89255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600" b="0" i="0" u="none" strike="noStrike" kern="1200" cap="none" spc="0" normalizeH="0" baseline="0" noProof="0" dirty="0">
                <a:ln>
                  <a:noFill/>
                </a:ln>
                <a:solidFill>
                  <a:srgbClr val="000000"/>
                </a:solidFill>
                <a:effectLst/>
                <a:uLnTx/>
                <a:uFillTx/>
                <a:latin typeface="Chalkboard"/>
                <a:ea typeface="+mn-ea"/>
                <a:cs typeface="+mn-cs"/>
              </a:rPr>
              <a:t>زیندووان دەزانن کە دەمرن، بەڵام مردووان هیچ نازانن و لەمەودواش پاداشتیان نییە، تەنانەت </a:t>
            </a:r>
            <a:r>
              <a:rPr kumimoji="0" lang="en-GB" sz="1600" b="0" i="0" u="none" strike="noStrike" kern="1200" cap="none" spc="0" normalizeH="0" baseline="0" noProof="0" dirty="0">
                <a:ln>
                  <a:noFill/>
                </a:ln>
                <a:solidFill>
                  <a:srgbClr val="000000"/>
                </a:solidFill>
                <a:effectLst/>
                <a:uLnTx/>
                <a:uFillTx/>
                <a:latin typeface="Chalkboard"/>
                <a:ea typeface="+mn-ea"/>
                <a:cs typeface="+mn-cs"/>
              </a:rPr>
              <a:t> </a:t>
            </a:r>
            <a:r>
              <a:rPr kumimoji="0" lang="fa-IR" sz="1600" b="0" i="0" u="none" strike="noStrike" kern="1200" cap="none" spc="0" normalizeH="0" baseline="0" noProof="0" dirty="0">
                <a:ln>
                  <a:noFill/>
                </a:ln>
                <a:solidFill>
                  <a:srgbClr val="000000"/>
                </a:solidFill>
                <a:effectLst/>
                <a:uLnTx/>
                <a:uFillTx/>
                <a:latin typeface="Chalkboard"/>
                <a:ea typeface="+mn-ea"/>
                <a:cs typeface="+mn-cs"/>
              </a:rPr>
              <a:t>ناویان لەبیرکراوە.</a:t>
            </a:r>
            <a:r>
              <a:rPr kumimoji="0" lang="en-GB" sz="1600" b="0" i="0" u="none" strike="noStrike" kern="1200" cap="none" spc="0" normalizeH="0" baseline="0" noProof="0" dirty="0">
                <a:ln>
                  <a:noFill/>
                </a:ln>
                <a:solidFill>
                  <a:srgbClr val="000000"/>
                </a:solidFill>
                <a:effectLst/>
                <a:uLnTx/>
                <a:uFillTx/>
                <a:latin typeface="Chalkboard"/>
                <a:ea typeface="+mn-ea"/>
                <a:cs typeface="+mn-cs"/>
              </a:rPr>
              <a:t>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a:t>
            </a:r>
            <a:r>
              <a:rPr kumimoji="0" lang="fa-IR" sz="1800" b="0" i="0" u="none" strike="noStrike" kern="1200" cap="none" spc="0" normalizeH="0" baseline="0" noProof="0" dirty="0">
                <a:ln>
                  <a:noFill/>
                </a:ln>
                <a:solidFill>
                  <a:srgbClr val="000000"/>
                </a:solidFill>
                <a:effectLst/>
                <a:uLnTx/>
                <a:uFillTx/>
                <a:latin typeface="Chalkboard"/>
                <a:ea typeface="+mn-ea"/>
                <a:cs typeface="+mn-cs"/>
              </a:rPr>
              <a:t>خۆشەویستی و ڕق و بەغیلیشیان لەمێژە لەناوچوون، ئیتر بەشیان نییە هەتاهەتایە لە هەموو ئەوەی لەسەر زەویدا دەکرێت.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59318" y="2713162"/>
            <a:ext cx="7744439"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1800" b="0" i="0" u="none" strike="noStrike" kern="1200" cap="none" spc="0" normalizeH="0" baseline="0" noProof="0" dirty="0">
                <a:ln>
                  <a:noFill/>
                </a:ln>
                <a:solidFill>
                  <a:srgbClr val="000000"/>
                </a:solidFill>
                <a:effectLst/>
                <a:uLnTx/>
                <a:uFillTx/>
                <a:latin typeface="Chalkboard"/>
                <a:ea typeface="+mn-ea"/>
                <a:cs typeface="+mn-cs"/>
              </a:rPr>
              <a:t>از آن رو که زندگان می‌دانند که خواهند مرد، اما مردگان هیچ نمی‌دانند، و ایشان را دیگر پاداشی نیست، زیرا که یادشان فراموش می‌شود.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دیری نمی‌پاید که از محبت و نفرت و حسادتشان هیچ اثری باقی نمی‌ماند، و دیگر تا به ابد در هرآنچه زیر آفتاب رُخ می‌دهد سهمی نخواهند داشت.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Ecclesiastes chapter 9 verses 5 and 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6,5:9</a:t>
            </a:r>
            <a:r>
              <a:rPr kumimoji="0" lang="fa-IR" sz="2400" b="1" i="0" u="none" strike="noStrike" kern="1200" cap="none" spc="0" normalizeH="0" baseline="0" noProof="0" dirty="0">
                <a:ln>
                  <a:noFill/>
                </a:ln>
                <a:solidFill>
                  <a:srgbClr val="000000"/>
                </a:solidFill>
                <a:effectLst/>
                <a:uLnTx/>
                <a:uFillTx/>
                <a:latin typeface="Chalkboard"/>
                <a:ea typeface="+mn-ea"/>
                <a:cs typeface="+mn-cs"/>
              </a:rPr>
              <a:t>ژیرمه‌ندی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6,5:9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جامعه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4817387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95234" y="1434691"/>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the living know that they will die, but the dead know nothing, and they have no more reward,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for the memory of them is forgotten. Their love and their hate and their envy have already perished, and forever they have no more share in all that is done under the sun.</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6406" y="3894716"/>
            <a:ext cx="8143071" cy="89255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600" b="0" i="0" u="none" strike="noStrike" kern="1200" cap="none" spc="0" normalizeH="0" baseline="0" noProof="0" dirty="0">
                <a:ln>
                  <a:noFill/>
                </a:ln>
                <a:solidFill>
                  <a:srgbClr val="000000"/>
                </a:solidFill>
                <a:effectLst/>
                <a:uLnTx/>
                <a:uFillTx/>
                <a:latin typeface="Chalkboard"/>
                <a:ea typeface="+mn-ea"/>
                <a:cs typeface="+mn-cs"/>
              </a:rPr>
              <a:t>زیندووان دەزانن کە دەمرن، بەڵام مردووان هیچ نازانن و لەمەودواش پاداشتیان نییە، تەنانەت </a:t>
            </a:r>
            <a:r>
              <a:rPr kumimoji="0" lang="en-GB" sz="1600" b="0" i="0" u="none" strike="noStrike" kern="1200" cap="none" spc="0" normalizeH="0" baseline="0" noProof="0" dirty="0">
                <a:ln>
                  <a:noFill/>
                </a:ln>
                <a:solidFill>
                  <a:srgbClr val="000000"/>
                </a:solidFill>
                <a:effectLst/>
                <a:uLnTx/>
                <a:uFillTx/>
                <a:latin typeface="Chalkboard"/>
                <a:ea typeface="+mn-ea"/>
                <a:cs typeface="+mn-cs"/>
              </a:rPr>
              <a:t> </a:t>
            </a:r>
            <a:r>
              <a:rPr kumimoji="0" lang="fa-IR" sz="1600" b="0" i="0" u="none" strike="noStrike" kern="1200" cap="none" spc="0" normalizeH="0" baseline="0" noProof="0" dirty="0">
                <a:ln>
                  <a:noFill/>
                </a:ln>
                <a:solidFill>
                  <a:srgbClr val="000000"/>
                </a:solidFill>
                <a:effectLst/>
                <a:uLnTx/>
                <a:uFillTx/>
                <a:latin typeface="Chalkboard"/>
                <a:ea typeface="+mn-ea"/>
                <a:cs typeface="+mn-cs"/>
              </a:rPr>
              <a:t>ناویان لەبیرکراوە.</a:t>
            </a:r>
            <a:r>
              <a:rPr kumimoji="0" lang="en-GB" sz="1600" b="0" i="0" u="none" strike="noStrike" kern="1200" cap="none" spc="0" normalizeH="0" baseline="0" noProof="0" dirty="0">
                <a:ln>
                  <a:noFill/>
                </a:ln>
                <a:solidFill>
                  <a:srgbClr val="000000"/>
                </a:solidFill>
                <a:effectLst/>
                <a:uLnTx/>
                <a:uFillTx/>
                <a:latin typeface="Chalkboard"/>
                <a:ea typeface="+mn-ea"/>
                <a:cs typeface="+mn-cs"/>
              </a:rPr>
              <a:t>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a:t>
            </a:r>
            <a:r>
              <a:rPr kumimoji="0" lang="fa-IR" sz="1800" b="0" i="0" u="none" strike="noStrike" kern="1200" cap="none" spc="0" normalizeH="0" baseline="0" noProof="0" dirty="0">
                <a:ln>
                  <a:noFill/>
                </a:ln>
                <a:solidFill>
                  <a:srgbClr val="000000"/>
                </a:solidFill>
                <a:effectLst/>
                <a:uLnTx/>
                <a:uFillTx/>
                <a:latin typeface="Chalkboard"/>
                <a:ea typeface="+mn-ea"/>
                <a:cs typeface="+mn-cs"/>
              </a:rPr>
              <a:t>خۆشەویستی و ڕق و بەغیلیشیان لەمێژە لەناوچوون، ئیتر بەشیان نییە هەتاهەتایە لە هەموو ئەوەی لەسەر زەویدا دەکرێت.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59318" y="2713162"/>
            <a:ext cx="7744439"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1800" b="0" i="0" u="none" strike="noStrike" kern="1200" cap="none" spc="0" normalizeH="0" baseline="0" noProof="0" dirty="0">
                <a:ln>
                  <a:noFill/>
                </a:ln>
                <a:solidFill>
                  <a:srgbClr val="000000"/>
                </a:solidFill>
                <a:effectLst/>
                <a:uLnTx/>
                <a:uFillTx/>
                <a:latin typeface="Chalkboard"/>
                <a:ea typeface="+mn-ea"/>
                <a:cs typeface="+mn-cs"/>
              </a:rPr>
              <a:t>از آن رو که زندگان می‌دانند که خواهند مرد، اما مردگان هیچ نمی‌دانند، و ایشان را دیگر پاداشی نیست، زیرا که یادشان فراموش می‌شود.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دیری نمی‌پاید که از محبت و نفرت و حسادتشان هیچ اثری باقی نمی‌ماند، و دیگر تا به ابد در هرآنچه زیر آفتاب رُخ می‌دهد سهمی نخواهند داشت.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Ecclesiastes chapter 9 verses 5 and 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6,5:9</a:t>
            </a:r>
            <a:r>
              <a:rPr kumimoji="0" lang="fa-IR" sz="2400" b="1" i="0" u="none" strike="noStrike" kern="1200" cap="none" spc="0" normalizeH="0" baseline="0" noProof="0" dirty="0">
                <a:ln>
                  <a:noFill/>
                </a:ln>
                <a:solidFill>
                  <a:srgbClr val="000000"/>
                </a:solidFill>
                <a:effectLst/>
                <a:uLnTx/>
                <a:uFillTx/>
                <a:latin typeface="Chalkboard"/>
                <a:ea typeface="+mn-ea"/>
                <a:cs typeface="+mn-cs"/>
              </a:rPr>
              <a:t>ژیرمه‌ندی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6,5:9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جامعه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234435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Ecclesiastes chapter 7 verse 20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000000"/>
                </a:solidFill>
                <a:latin typeface="Chalkboard"/>
              </a:rPr>
              <a:t>                                         </a:t>
            </a:r>
            <a:r>
              <a:rPr kumimoji="0" lang="en-GB" sz="2400" b="1" i="0" u="none" strike="noStrike" kern="1200" cap="none" spc="0" normalizeH="0" baseline="0" noProof="0" dirty="0">
                <a:ln>
                  <a:noFill/>
                </a:ln>
                <a:solidFill>
                  <a:srgbClr val="000000"/>
                </a:solidFill>
                <a:effectLst/>
                <a:uLnTx/>
                <a:uFillTx/>
                <a:latin typeface="Chalkboard"/>
                <a:ea typeface="+mn-ea"/>
                <a:cs typeface="+mn-cs"/>
              </a:rPr>
              <a:t>20:7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ژیرمه‌ندی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20:7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جامعه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850255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95234" y="1434691"/>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the living know that they will die, but the dead know nothing, and they have no more reward, for the memory of them is forgotten.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Their love and their hate and their envy have already perished, and forever they have no more share in all that is done under the sun.</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6406" y="3894716"/>
            <a:ext cx="8143071" cy="89255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600" b="0" i="0" u="none" strike="noStrike" kern="1200" cap="none" spc="0" normalizeH="0" baseline="0" noProof="0" dirty="0">
                <a:ln>
                  <a:noFill/>
                </a:ln>
                <a:solidFill>
                  <a:srgbClr val="000000"/>
                </a:solidFill>
                <a:effectLst/>
                <a:uLnTx/>
                <a:uFillTx/>
                <a:latin typeface="Chalkboard"/>
                <a:ea typeface="+mn-ea"/>
                <a:cs typeface="+mn-cs"/>
              </a:rPr>
              <a:t>زیندووان دەزانن کە دەمرن، بەڵام مردووان هیچ نازانن و لەمەودواش پاداشتیان نییە، تەنانەت </a:t>
            </a:r>
            <a:r>
              <a:rPr kumimoji="0" lang="en-GB" sz="1600" b="0" i="0" u="none" strike="noStrike" kern="1200" cap="none" spc="0" normalizeH="0" baseline="0" noProof="0" dirty="0">
                <a:ln>
                  <a:noFill/>
                </a:ln>
                <a:solidFill>
                  <a:srgbClr val="000000"/>
                </a:solidFill>
                <a:effectLst/>
                <a:uLnTx/>
                <a:uFillTx/>
                <a:latin typeface="Chalkboard"/>
                <a:ea typeface="+mn-ea"/>
                <a:cs typeface="+mn-cs"/>
              </a:rPr>
              <a:t> </a:t>
            </a:r>
            <a:r>
              <a:rPr kumimoji="0" lang="fa-IR" sz="1600" b="0" i="0" u="none" strike="noStrike" kern="1200" cap="none" spc="0" normalizeH="0" baseline="0" noProof="0" dirty="0">
                <a:ln>
                  <a:noFill/>
                </a:ln>
                <a:solidFill>
                  <a:srgbClr val="000000"/>
                </a:solidFill>
                <a:effectLst/>
                <a:uLnTx/>
                <a:uFillTx/>
                <a:latin typeface="Chalkboard"/>
                <a:ea typeface="+mn-ea"/>
                <a:cs typeface="+mn-cs"/>
              </a:rPr>
              <a:t>ناویان لەبیرکراوە.</a:t>
            </a:r>
            <a:r>
              <a:rPr kumimoji="0" lang="en-GB" sz="1600" b="0" i="0" u="none" strike="noStrike" kern="1200" cap="none" spc="0" normalizeH="0" baseline="0" noProof="0" dirty="0">
                <a:ln>
                  <a:noFill/>
                </a:ln>
                <a:solidFill>
                  <a:srgbClr val="000000"/>
                </a:solidFill>
                <a:effectLst/>
                <a:uLnTx/>
                <a:uFillTx/>
                <a:latin typeface="Chalkboard"/>
                <a:ea typeface="+mn-ea"/>
                <a:cs typeface="+mn-cs"/>
              </a:rPr>
              <a:t>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a:t>
            </a:r>
            <a:r>
              <a:rPr kumimoji="0" lang="fa-IR" sz="1800" b="0" i="0" u="none" strike="noStrike" kern="1200" cap="none" spc="0" normalizeH="0" baseline="0" noProof="0" dirty="0">
                <a:ln>
                  <a:noFill/>
                </a:ln>
                <a:solidFill>
                  <a:srgbClr val="000000"/>
                </a:solidFill>
                <a:effectLst/>
                <a:uLnTx/>
                <a:uFillTx/>
                <a:latin typeface="Chalkboard"/>
                <a:ea typeface="+mn-ea"/>
                <a:cs typeface="+mn-cs"/>
              </a:rPr>
              <a:t>خۆشەویستی و ڕق و بەغیلیشیان لەمێژە لەناوچوون، ئیتر بەشیان نییە هەتاهەتایە لە هەموو ئەوەی لەسەر زەویدا دەکرێت.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59318" y="2713162"/>
            <a:ext cx="7744439"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1800" b="0" i="0" u="none" strike="noStrike" kern="1200" cap="none" spc="0" normalizeH="0" baseline="0" noProof="0" dirty="0">
                <a:ln>
                  <a:noFill/>
                </a:ln>
                <a:solidFill>
                  <a:srgbClr val="000000"/>
                </a:solidFill>
                <a:effectLst/>
                <a:uLnTx/>
                <a:uFillTx/>
                <a:latin typeface="Chalkboard"/>
                <a:ea typeface="+mn-ea"/>
                <a:cs typeface="+mn-cs"/>
              </a:rPr>
              <a:t>از آن رو که زندگان می‌دانند که خواهند مرد، اما مردگان هیچ نمی‌دانند، و ایشان را دیگر پاداشی نیست، زیرا که یادشان فراموش می‌شود.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دیری نمی‌پاید که از محبت و نفرت و حسادتشان هیچ اثری باقی نمی‌ماند، و دیگر تا به ابد در هرآنچه زیر آفتاب رُخ می‌دهد سهمی نخواهند داشت.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Ecclesiastes chapter 9 verses 5 and 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6,5:9</a:t>
            </a:r>
            <a:r>
              <a:rPr kumimoji="0" lang="fa-IR" sz="2400" b="1" i="0" u="none" strike="noStrike" kern="1200" cap="none" spc="0" normalizeH="0" baseline="0" noProof="0" dirty="0">
                <a:ln>
                  <a:noFill/>
                </a:ln>
                <a:solidFill>
                  <a:srgbClr val="000000"/>
                </a:solidFill>
                <a:effectLst/>
                <a:uLnTx/>
                <a:uFillTx/>
                <a:latin typeface="Chalkboard"/>
                <a:ea typeface="+mn-ea"/>
                <a:cs typeface="+mn-cs"/>
              </a:rPr>
              <a:t>ژیرمه‌ندی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6,5:9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جامعه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9288397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95234" y="1434691"/>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the living know that they will die, but the dead know nothing, and they have no more reward, for the memory of them is forgotten. Their love and their hate and their envy have already perished,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forever they have no more share in all that is done under the sun.</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6406" y="3894716"/>
            <a:ext cx="8143071" cy="89255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600" b="0" i="0" u="none" strike="noStrike" kern="1200" cap="none" spc="0" normalizeH="0" baseline="0" noProof="0" dirty="0">
                <a:ln>
                  <a:noFill/>
                </a:ln>
                <a:solidFill>
                  <a:srgbClr val="000000"/>
                </a:solidFill>
                <a:effectLst/>
                <a:uLnTx/>
                <a:uFillTx/>
                <a:latin typeface="Chalkboard"/>
                <a:ea typeface="+mn-ea"/>
                <a:cs typeface="+mn-cs"/>
              </a:rPr>
              <a:t>زیندووان دەزانن کە دەمرن، بەڵام مردووان هیچ نازانن و لەمەودواش پاداشتیان نییە، تەنانەت </a:t>
            </a:r>
            <a:r>
              <a:rPr kumimoji="0" lang="en-GB" sz="1600" b="0" i="0" u="none" strike="noStrike" kern="1200" cap="none" spc="0" normalizeH="0" baseline="0" noProof="0" dirty="0">
                <a:ln>
                  <a:noFill/>
                </a:ln>
                <a:solidFill>
                  <a:srgbClr val="000000"/>
                </a:solidFill>
                <a:effectLst/>
                <a:uLnTx/>
                <a:uFillTx/>
                <a:latin typeface="Chalkboard"/>
                <a:ea typeface="+mn-ea"/>
                <a:cs typeface="+mn-cs"/>
              </a:rPr>
              <a:t> </a:t>
            </a:r>
            <a:r>
              <a:rPr kumimoji="0" lang="fa-IR" sz="1600" b="0" i="0" u="none" strike="noStrike" kern="1200" cap="none" spc="0" normalizeH="0" baseline="0" noProof="0" dirty="0">
                <a:ln>
                  <a:noFill/>
                </a:ln>
                <a:solidFill>
                  <a:srgbClr val="000000"/>
                </a:solidFill>
                <a:effectLst/>
                <a:uLnTx/>
                <a:uFillTx/>
                <a:latin typeface="Chalkboard"/>
                <a:ea typeface="+mn-ea"/>
                <a:cs typeface="+mn-cs"/>
              </a:rPr>
              <a:t>ناویان لەبیرکراوە.</a:t>
            </a:r>
            <a:r>
              <a:rPr kumimoji="0" lang="en-GB" sz="1600" b="0" i="0" u="none" strike="noStrike" kern="1200" cap="none" spc="0" normalizeH="0" baseline="0" noProof="0" dirty="0">
                <a:ln>
                  <a:noFill/>
                </a:ln>
                <a:solidFill>
                  <a:srgbClr val="000000"/>
                </a:solidFill>
                <a:effectLst/>
                <a:uLnTx/>
                <a:uFillTx/>
                <a:latin typeface="Chalkboard"/>
                <a:ea typeface="+mn-ea"/>
                <a:cs typeface="+mn-cs"/>
              </a:rPr>
              <a:t>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a:t>
            </a:r>
            <a:r>
              <a:rPr kumimoji="0" lang="fa-IR" sz="1800" b="0" i="0" u="none" strike="noStrike" kern="1200" cap="none" spc="0" normalizeH="0" baseline="0" noProof="0" dirty="0">
                <a:ln>
                  <a:noFill/>
                </a:ln>
                <a:solidFill>
                  <a:srgbClr val="000000"/>
                </a:solidFill>
                <a:effectLst/>
                <a:uLnTx/>
                <a:uFillTx/>
                <a:latin typeface="Chalkboard"/>
                <a:ea typeface="+mn-ea"/>
                <a:cs typeface="+mn-cs"/>
              </a:rPr>
              <a:t>خۆشەویستی و ڕق و بەغیلیشیان لەمێژە لەناوچوون، ئیتر بەشیان نییە هەتاهەتایە لە هەموو ئەوەی لەسەر زەویدا دەکرێت.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59318" y="2713162"/>
            <a:ext cx="7744439"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1800" b="0" i="0" u="none" strike="noStrike" kern="1200" cap="none" spc="0" normalizeH="0" baseline="0" noProof="0" dirty="0">
                <a:ln>
                  <a:noFill/>
                </a:ln>
                <a:solidFill>
                  <a:srgbClr val="000000"/>
                </a:solidFill>
                <a:effectLst/>
                <a:uLnTx/>
                <a:uFillTx/>
                <a:latin typeface="Chalkboard"/>
                <a:ea typeface="+mn-ea"/>
                <a:cs typeface="+mn-cs"/>
              </a:rPr>
              <a:t>از آن رو که زندگان می‌دانند که خواهند مرد، اما مردگان هیچ نمی‌دانند، و ایشان را دیگر پاداشی نیست، زیرا که یادشان فراموش می‌شود.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دیری نمی‌پاید که از محبت و نفرت و حسادتشان هیچ اثری باقی نمی‌ماند، و دیگر تا به ابد در هرآنچه زیر آفتاب رُخ می‌دهد سهمی نخواهند داشت.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Ecclesiastes chapter 9 verses 5 and 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6,5:9</a:t>
            </a:r>
            <a:r>
              <a:rPr kumimoji="0" lang="fa-IR" sz="2400" b="1" i="0" u="none" strike="noStrike" kern="1200" cap="none" spc="0" normalizeH="0" baseline="0" noProof="0" dirty="0">
                <a:ln>
                  <a:noFill/>
                </a:ln>
                <a:solidFill>
                  <a:srgbClr val="000000"/>
                </a:solidFill>
                <a:effectLst/>
                <a:uLnTx/>
                <a:uFillTx/>
                <a:latin typeface="Chalkboard"/>
                <a:ea typeface="+mn-ea"/>
                <a:cs typeface="+mn-cs"/>
              </a:rPr>
              <a:t>ژیرمه‌ندی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6,5:9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جامعه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9981310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95234" y="1434691"/>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the living know that they will die, but the dead know nothing, and they have no more reward, for the memory of them is forgotten. Their love and their hate and their envy have already perished, and forever they have no more share in all that is done under the sun.</a:t>
            </a:r>
            <a:endParaRPr kumimoji="0" lang="en-GB" sz="20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6406" y="3894716"/>
            <a:ext cx="8143071" cy="89255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600" b="0" i="0" u="none" strike="noStrike" kern="1200" cap="none" spc="0" normalizeH="0" baseline="0" noProof="0" dirty="0">
                <a:ln>
                  <a:noFill/>
                </a:ln>
                <a:solidFill>
                  <a:srgbClr val="000000"/>
                </a:solidFill>
                <a:effectLst/>
                <a:uLnTx/>
                <a:uFillTx/>
                <a:latin typeface="Chalkboard"/>
                <a:ea typeface="+mn-ea"/>
                <a:cs typeface="+mn-cs"/>
              </a:rPr>
              <a:t>زیندووان دەزانن کە دەمرن، بەڵام مردووان هیچ نازانن و لەمەودواش پاداشتیان نییە، تەنانەت </a:t>
            </a:r>
            <a:r>
              <a:rPr kumimoji="0" lang="en-GB" sz="1600" b="0" i="0" u="none" strike="noStrike" kern="1200" cap="none" spc="0" normalizeH="0" baseline="0" noProof="0" dirty="0">
                <a:ln>
                  <a:noFill/>
                </a:ln>
                <a:solidFill>
                  <a:srgbClr val="000000"/>
                </a:solidFill>
                <a:effectLst/>
                <a:uLnTx/>
                <a:uFillTx/>
                <a:latin typeface="Chalkboard"/>
                <a:ea typeface="+mn-ea"/>
                <a:cs typeface="+mn-cs"/>
              </a:rPr>
              <a:t> </a:t>
            </a:r>
            <a:r>
              <a:rPr kumimoji="0" lang="fa-IR" sz="1600" b="0" i="0" u="none" strike="noStrike" kern="1200" cap="none" spc="0" normalizeH="0" baseline="0" noProof="0" dirty="0">
                <a:ln>
                  <a:noFill/>
                </a:ln>
                <a:solidFill>
                  <a:srgbClr val="000000"/>
                </a:solidFill>
                <a:effectLst/>
                <a:uLnTx/>
                <a:uFillTx/>
                <a:latin typeface="Chalkboard"/>
                <a:ea typeface="+mn-ea"/>
                <a:cs typeface="+mn-cs"/>
              </a:rPr>
              <a:t>ناویان لەبیرکراوە.</a:t>
            </a:r>
            <a:r>
              <a:rPr kumimoji="0" lang="en-GB" sz="1600" b="0" i="0" u="none" strike="noStrike" kern="1200" cap="none" spc="0" normalizeH="0" baseline="0" noProof="0" dirty="0">
                <a:ln>
                  <a:noFill/>
                </a:ln>
                <a:solidFill>
                  <a:srgbClr val="000000"/>
                </a:solidFill>
                <a:effectLst/>
                <a:uLnTx/>
                <a:uFillTx/>
                <a:latin typeface="Chalkboard"/>
                <a:ea typeface="+mn-ea"/>
                <a:cs typeface="+mn-cs"/>
              </a:rPr>
              <a:t>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a:t>
            </a:r>
            <a:r>
              <a:rPr kumimoji="0" lang="fa-IR" sz="1800" b="0" i="0" u="none" strike="noStrike" kern="1200" cap="none" spc="0" normalizeH="0" baseline="0" noProof="0" dirty="0">
                <a:ln>
                  <a:noFill/>
                </a:ln>
                <a:solidFill>
                  <a:srgbClr val="000000"/>
                </a:solidFill>
                <a:effectLst/>
                <a:uLnTx/>
                <a:uFillTx/>
                <a:latin typeface="Chalkboard"/>
                <a:ea typeface="+mn-ea"/>
                <a:cs typeface="+mn-cs"/>
              </a:rPr>
              <a:t>خۆشەویستی و ڕق و بەغیلیشیان لەمێژە لەناوچوون، ئیتر بەشیان نییە هەتاهەتایە لە هەموو ئەوەی لەسەر زەویدا دەکرێت.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59318" y="2713162"/>
            <a:ext cx="7744439"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1800" b="0" i="0" u="none" strike="noStrike" kern="1200" cap="none" spc="0" normalizeH="0" baseline="0" noProof="0" dirty="0">
                <a:ln>
                  <a:noFill/>
                </a:ln>
                <a:solidFill>
                  <a:srgbClr val="000000"/>
                </a:solidFill>
                <a:effectLst/>
                <a:uLnTx/>
                <a:uFillTx/>
                <a:latin typeface="Chalkboard"/>
                <a:ea typeface="+mn-ea"/>
                <a:cs typeface="+mn-cs"/>
              </a:rPr>
              <a:t>از آن رو که زندگان می‌دانند که خواهند مرد، اما مردگان هیچ نمی‌دانند، و ایشان را دیگر پاداشی نیست، زیرا که یادشان فراموش می‌شود.</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دیری نمی‌پاید که از محبت و نفرت و حسادتشان هیچ اثری باقی نمی‌ماند، و دیگر تا به ابد در هرآنچه زیر آفتاب رُخ می‌دهد سهمی نخواهند داشت.</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Ecclesiastes chapter 9 verses 5 and 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6,5:9</a:t>
            </a:r>
            <a:r>
              <a:rPr kumimoji="0" lang="fa-IR" sz="2400" b="1" i="0" u="none" strike="noStrike" kern="1200" cap="none" spc="0" normalizeH="0" baseline="0" noProof="0" dirty="0">
                <a:ln>
                  <a:noFill/>
                </a:ln>
                <a:solidFill>
                  <a:srgbClr val="000000"/>
                </a:solidFill>
                <a:effectLst/>
                <a:uLnTx/>
                <a:uFillTx/>
                <a:latin typeface="Chalkboard"/>
                <a:ea typeface="+mn-ea"/>
                <a:cs typeface="+mn-cs"/>
              </a:rPr>
              <a:t>ژیرمه‌ندی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6,5:9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جامعه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4869203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Ecclesiastes chapter 9 verse 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10:9</a:t>
            </a:r>
            <a:r>
              <a:rPr kumimoji="0" lang="fa-IR" sz="2400" b="1" i="0" u="none" strike="noStrike" kern="1200" cap="none" spc="0" normalizeH="0" baseline="0" noProof="0" dirty="0">
                <a:ln>
                  <a:noFill/>
                </a:ln>
                <a:solidFill>
                  <a:srgbClr val="000000"/>
                </a:solidFill>
                <a:effectLst/>
                <a:uLnTx/>
                <a:uFillTx/>
                <a:latin typeface="Chalkboard"/>
                <a:ea typeface="+mn-ea"/>
                <a:cs typeface="+mn-cs"/>
              </a:rPr>
              <a:t>ژیرمه‌ندی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10:9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جامعه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4430372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Whatever your hand finds to do,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do it with your might, for there is no work or thought or knowledge or wisdom in </a:t>
            </a:r>
            <a:r>
              <a:rPr kumimoji="0" lang="en-GB" sz="2400" b="1" i="0" u="none" strike="noStrike" kern="0" cap="none" spc="0" normalizeH="0" baseline="0" noProof="0" dirty="0" err="1">
                <a:ln>
                  <a:noFill/>
                </a:ln>
                <a:solidFill>
                  <a:schemeClr val="bg1">
                    <a:lumMod val="85000"/>
                  </a:schemeClr>
                </a:solidFill>
                <a:effectLst/>
                <a:uLnTx/>
                <a:uFillTx/>
                <a:latin typeface="Chalkboard"/>
                <a:ea typeface="+mn-ea"/>
                <a:cs typeface="+mn-cs"/>
              </a:rPr>
              <a:t>Sheol</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 to which you are going.</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9969" y="3791197"/>
            <a:ext cx="8143071"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ئەوەی لە دەستت دێت، بەوپەڕی هێز و تواناوە بیکە، چونکە نە کار و نە پلاندانان و نە زانین و نە دانایی نییە لە جیهانی مردووان، ئەوەی تۆ دەچیت بۆ ئەوێ.</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17037" y="2993164"/>
            <a:ext cx="7744439" cy="64633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1800" b="0" i="0" u="none" strike="noStrike" kern="1200" cap="none" spc="0" normalizeH="0" baseline="0" noProof="0" dirty="0">
                <a:ln>
                  <a:noFill/>
                </a:ln>
                <a:solidFill>
                  <a:srgbClr val="000000"/>
                </a:solidFill>
                <a:effectLst/>
                <a:uLnTx/>
                <a:uFillTx/>
                <a:latin typeface="Chalkboard"/>
                <a:ea typeface="+mn-ea"/>
                <a:cs typeface="+mn-cs"/>
              </a:rPr>
              <a:t>هرآنچه دستت برای انجام دادن بیابد، با تمام توان خویش انجام بده، زیرا در هاویه که بدان رهسپاری، از کار و تدبیر و معرفت و حکمت خبری نخواهد بود.و</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Ecclesiastes chapter 9 verse 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10:9</a:t>
            </a:r>
            <a:r>
              <a:rPr kumimoji="0" lang="fa-IR" sz="2400" b="1" i="0" u="none" strike="noStrike" kern="1200" cap="none" spc="0" normalizeH="0" baseline="0" noProof="0" dirty="0">
                <a:ln>
                  <a:noFill/>
                </a:ln>
                <a:solidFill>
                  <a:srgbClr val="000000"/>
                </a:solidFill>
                <a:effectLst/>
                <a:uLnTx/>
                <a:uFillTx/>
                <a:latin typeface="Chalkboard"/>
                <a:ea typeface="+mn-ea"/>
                <a:cs typeface="+mn-cs"/>
              </a:rPr>
              <a:t>ژیرمه‌ندی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10:9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جامعه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87049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Whatever your hand finds to do, do it with your might,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for there is no work or thought or knowledge or wisdom in </a:t>
            </a:r>
            <a:r>
              <a:rPr kumimoji="0" lang="en-GB" sz="2400" b="1" i="0" u="none" strike="noStrike" kern="0" cap="none" spc="0" normalizeH="0" baseline="0" noProof="0" dirty="0" err="1">
                <a:ln>
                  <a:noFill/>
                </a:ln>
                <a:solidFill>
                  <a:schemeClr val="bg1">
                    <a:lumMod val="85000"/>
                  </a:schemeClr>
                </a:solidFill>
                <a:effectLst/>
                <a:uLnTx/>
                <a:uFillTx/>
                <a:latin typeface="Chalkboard"/>
                <a:ea typeface="+mn-ea"/>
                <a:cs typeface="+mn-cs"/>
              </a:rPr>
              <a:t>Sheol</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 to which you are going.</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9969" y="3791197"/>
            <a:ext cx="8143071"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ئەوەی لە دەستت دێت، بەوپەڕی هێز و تواناوە بیکە، چونکە نە کار و نە پلاندانان و نە زانین و نە دانایی نییە لە جیهانی مردووان، ئەوەی تۆ دەچیت بۆ ئەوێ.</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17037" y="2993164"/>
            <a:ext cx="7744439" cy="64633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1800" b="0" i="0" u="none" strike="noStrike" kern="1200" cap="none" spc="0" normalizeH="0" baseline="0" noProof="0" dirty="0">
                <a:ln>
                  <a:noFill/>
                </a:ln>
                <a:solidFill>
                  <a:srgbClr val="000000"/>
                </a:solidFill>
                <a:effectLst/>
                <a:uLnTx/>
                <a:uFillTx/>
                <a:latin typeface="Chalkboard"/>
                <a:ea typeface="+mn-ea"/>
                <a:cs typeface="+mn-cs"/>
              </a:rPr>
              <a:t>هرآنچه دستت برای انجام دادن بیابد، با تمام توان خویش انجام بده، زیرا در هاویه که بدان رهسپاری، از کار و تدبیر و معرفت و حکمت خبری نخواهد بود.و</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Ecclesiastes chapter 9 verse 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10:9</a:t>
            </a:r>
            <a:r>
              <a:rPr kumimoji="0" lang="fa-IR" sz="2400" b="1" i="0" u="none" strike="noStrike" kern="1200" cap="none" spc="0" normalizeH="0" baseline="0" noProof="0" dirty="0">
                <a:ln>
                  <a:noFill/>
                </a:ln>
                <a:solidFill>
                  <a:srgbClr val="000000"/>
                </a:solidFill>
                <a:effectLst/>
                <a:uLnTx/>
                <a:uFillTx/>
                <a:latin typeface="Chalkboard"/>
                <a:ea typeface="+mn-ea"/>
                <a:cs typeface="+mn-cs"/>
              </a:rPr>
              <a:t>ژیرمه‌ندی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10:9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جامعه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03356754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Whatever your hand finds to do, do it with your might, for there is no work or thought or knowledge or wisdom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in </a:t>
            </a:r>
            <a:r>
              <a:rPr kumimoji="0" lang="en-GB" sz="2400" b="1" i="0" u="none" strike="noStrike" kern="0" cap="none" spc="0" normalizeH="0" baseline="0" noProof="0" dirty="0" err="1">
                <a:ln>
                  <a:noFill/>
                </a:ln>
                <a:solidFill>
                  <a:schemeClr val="bg1">
                    <a:lumMod val="85000"/>
                  </a:schemeClr>
                </a:solidFill>
                <a:effectLst/>
                <a:uLnTx/>
                <a:uFillTx/>
                <a:latin typeface="Chalkboard"/>
                <a:ea typeface="+mn-ea"/>
                <a:cs typeface="+mn-cs"/>
              </a:rPr>
              <a:t>Sheol</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 to which you are going.</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9969" y="3791197"/>
            <a:ext cx="8143071"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ئەوەی لە دەستت دێت، بەوپەڕی هێز و تواناوە بیکە، چونکە نە کار و نە پلاندانان و نە زانین و نە دانایی نییە لە جیهانی مردووان، ئەوەی تۆ دەچیت بۆ ئەوێ.</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17037" y="2993164"/>
            <a:ext cx="7744439" cy="64633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1800" b="0" i="0" u="none" strike="noStrike" kern="1200" cap="none" spc="0" normalizeH="0" baseline="0" noProof="0" dirty="0">
                <a:ln>
                  <a:noFill/>
                </a:ln>
                <a:solidFill>
                  <a:srgbClr val="000000"/>
                </a:solidFill>
                <a:effectLst/>
                <a:uLnTx/>
                <a:uFillTx/>
                <a:latin typeface="Chalkboard"/>
                <a:ea typeface="+mn-ea"/>
                <a:cs typeface="+mn-cs"/>
              </a:rPr>
              <a:t>هرآنچه دستت برای انجام دادن بیابد، با تمام توان خویش انجام بده، زیرا در هاویه که بدان رهسپاری، از کار و تدبیر و معرفت و حکمت خبری نخواهد بود.و</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Ecclesiastes chapter 9 verse 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10:9</a:t>
            </a:r>
            <a:r>
              <a:rPr kumimoji="0" lang="fa-IR" sz="2400" b="1" i="0" u="none" strike="noStrike" kern="1200" cap="none" spc="0" normalizeH="0" baseline="0" noProof="0" dirty="0">
                <a:ln>
                  <a:noFill/>
                </a:ln>
                <a:solidFill>
                  <a:srgbClr val="000000"/>
                </a:solidFill>
                <a:effectLst/>
                <a:uLnTx/>
                <a:uFillTx/>
                <a:latin typeface="Chalkboard"/>
                <a:ea typeface="+mn-ea"/>
                <a:cs typeface="+mn-cs"/>
              </a:rPr>
              <a:t>ژیرمه‌ندی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10:9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جامعه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7323001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Whatever your hand finds to do, do it with your might, for there is no work or thought or knowledge or wisdom in </a:t>
            </a:r>
            <a:r>
              <a:rPr kumimoji="0" lang="en-GB" sz="2400" b="1" i="0" u="none" strike="noStrike" kern="0" cap="none" spc="0" normalizeH="0" baseline="0" noProof="0" dirty="0" err="1">
                <a:ln>
                  <a:noFill/>
                </a:ln>
                <a:solidFill>
                  <a:srgbClr val="333333"/>
                </a:solidFill>
                <a:effectLst/>
                <a:uLnTx/>
                <a:uFillTx/>
                <a:latin typeface="Chalkboard"/>
                <a:ea typeface="+mn-ea"/>
                <a:cs typeface="+mn-cs"/>
              </a:rPr>
              <a:t>Sheol</a:t>
            </a:r>
            <a:r>
              <a:rPr kumimoji="0" lang="en-GB" sz="2400" b="1" i="0" u="none" strike="noStrike" kern="0" cap="none" spc="0" normalizeH="0" baseline="0" noProof="0" dirty="0">
                <a:ln>
                  <a:noFill/>
                </a:ln>
                <a:solidFill>
                  <a:srgbClr val="333333"/>
                </a:solidFill>
                <a:effectLst/>
                <a:uLnTx/>
                <a:uFillTx/>
                <a:latin typeface="Chalkboard"/>
                <a:ea typeface="+mn-ea"/>
                <a:cs typeface="+mn-cs"/>
              </a:rPr>
              <a:t>, to which you are going.</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9969" y="3791197"/>
            <a:ext cx="8143071"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ئەوەی لە دەستت دێت، بەوپەڕی هێز و تواناوە بیکە، چونکە نە کار و نە پلاندانان و نە زانین و نە دانایی نییە لە جیهانی مردووان، ئەوەی تۆ دەچیت بۆ ئەوێ.</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17037" y="2993164"/>
            <a:ext cx="7744439" cy="64633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1800" b="0" i="0" u="none" strike="noStrike" kern="1200" cap="none" spc="0" normalizeH="0" baseline="0" noProof="0" dirty="0">
                <a:ln>
                  <a:noFill/>
                </a:ln>
                <a:solidFill>
                  <a:srgbClr val="000000"/>
                </a:solidFill>
                <a:effectLst/>
                <a:uLnTx/>
                <a:uFillTx/>
                <a:latin typeface="Chalkboard"/>
                <a:ea typeface="+mn-ea"/>
                <a:cs typeface="+mn-cs"/>
              </a:rPr>
              <a:t>هرآنچه دستت برای انجام دادن بیابد، با تمام توان خویش انجام بده، زیرا در هاویه که بدان رهسپاری، از کار و تدبیر و معرفت و حکمت خبری نخواهد بود.و</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Ecclesiastes chapter 9 verse 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10:9</a:t>
            </a:r>
            <a:r>
              <a:rPr kumimoji="0" lang="fa-IR" sz="2400" b="1" i="0" u="none" strike="noStrike" kern="1200" cap="none" spc="0" normalizeH="0" baseline="0" noProof="0" dirty="0">
                <a:ln>
                  <a:noFill/>
                </a:ln>
                <a:solidFill>
                  <a:srgbClr val="000000"/>
                </a:solidFill>
                <a:effectLst/>
                <a:uLnTx/>
                <a:uFillTx/>
                <a:latin typeface="Chalkboard"/>
                <a:ea typeface="+mn-ea"/>
                <a:cs typeface="+mn-cs"/>
              </a:rPr>
              <a:t>ژیرمه‌ندی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10:9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جامعه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469542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683568" y="1203598"/>
            <a:ext cx="7902696"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we can be raised from the dead</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می توانیم از مردگان برخیزیم</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پێمان دەڵێن دەتوانین لە مردن زیندوو بینەوە</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421432169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11 verses 23 and 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24,23:11</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24,23:11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780482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Surely there is not a righteous man on earth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who does good and never sins.</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براستی که بر زمین، پارسایی نیست که نیکویی کند و هرگز گناه نورزد.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بێگومان هیچ مرۆڤێکی ڕاستودروست لەسەر زەویدا نییە، کە چاکە دەکات و هەرگیز گوناه ناکات.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Ecclesiastes chapter 7 verse 20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000000"/>
                </a:solidFill>
                <a:latin typeface="Chalkboard"/>
              </a:rPr>
              <a:t>                                         </a:t>
            </a:r>
            <a:r>
              <a:rPr kumimoji="0" lang="en-GB" sz="2400" b="1" i="0" u="none" strike="noStrike" kern="1200" cap="none" spc="0" normalizeH="0" baseline="0" noProof="0" dirty="0">
                <a:ln>
                  <a:noFill/>
                </a:ln>
                <a:solidFill>
                  <a:srgbClr val="000000"/>
                </a:solidFill>
                <a:effectLst/>
                <a:uLnTx/>
                <a:uFillTx/>
                <a:latin typeface="Chalkboard"/>
                <a:ea typeface="+mn-ea"/>
                <a:cs typeface="+mn-cs"/>
              </a:rPr>
              <a:t>20:7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ژیرمه‌ندی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20:7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جامعه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449154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Jesus said to her, Your brother will rise again.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Martha said to him, I know that he will rise again in the resurrection on the last day.</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73171" y="3636760"/>
            <a:ext cx="8143071"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عیسا پێی فەرموو: «براکەت زیندوو دەبێتەوە.»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مەرساش پێی گوت: «دەزانم لە زیندووبوونەوەی ڕۆژی دواییدا هەڵدەستێتەوە.»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2759642"/>
            <a:ext cx="7744439"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000" b="0" i="0" u="none" strike="noStrike" kern="1200" cap="none" spc="0" normalizeH="0" baseline="0" noProof="0" dirty="0">
                <a:ln>
                  <a:noFill/>
                </a:ln>
                <a:solidFill>
                  <a:srgbClr val="000000"/>
                </a:solidFill>
                <a:effectLst/>
                <a:uLnTx/>
                <a:uFillTx/>
                <a:latin typeface="Chalkboard"/>
                <a:ea typeface="+mn-ea"/>
                <a:cs typeface="+mn-cs"/>
              </a:rPr>
              <a:t>عیسی به او گفت: «برادرت بر خواهد خاست.»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مارتا به او گفت: «می‌دانم که در روز قیامت بر خواهد خاست.»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11 verses 23 and 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24,23:11</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24,23:11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7805232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Jesus said to her, Your brother will rise again. Martha said to him, I know that he will rise again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in the resurrection on the last day.</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73171" y="3636760"/>
            <a:ext cx="8143071"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عیسا پێی فەرموو: «براکەت زیندوو دەبێتەوە.»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مەرساش پێی گوت: «دەزانم لە زیندووبوونەوەی ڕۆژی دواییدا هەڵدەستێتەوە.»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2759642"/>
            <a:ext cx="7744439"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000" b="0" i="0" u="none" strike="noStrike" kern="1200" cap="none" spc="0" normalizeH="0" baseline="0" noProof="0" dirty="0">
                <a:ln>
                  <a:noFill/>
                </a:ln>
                <a:solidFill>
                  <a:srgbClr val="000000"/>
                </a:solidFill>
                <a:effectLst/>
                <a:uLnTx/>
                <a:uFillTx/>
                <a:latin typeface="Chalkboard"/>
                <a:ea typeface="+mn-ea"/>
                <a:cs typeface="+mn-cs"/>
              </a:rPr>
              <a:t>عیسی به او گفت: «برادرت بر خواهد خاست.»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مارتا به او گفت: «می‌دانم که در روز قیامت بر خواهد خاست.»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11 verses 23 and 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24,23:11</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24,23:11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2626891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Jesus said to her, Your brother will rise again. Martha said to him, I know that he will rise again in the resurrection on the last day.</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73171" y="3636760"/>
            <a:ext cx="8143071"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عیسا پێی فەرموو: «براکەت زیندوو دەبێتەوە.»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مەرساش پێی گوت: «دەزانم لە زیندووبوونەوەی ڕۆژی دواییدا هەڵدەستێتەوە.»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2759642"/>
            <a:ext cx="7744439"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000" b="0" i="0" u="none" strike="noStrike" kern="1200" cap="none" spc="0" normalizeH="0" baseline="0" noProof="0" dirty="0">
                <a:ln>
                  <a:noFill/>
                </a:ln>
                <a:solidFill>
                  <a:srgbClr val="000000"/>
                </a:solidFill>
                <a:effectLst/>
                <a:uLnTx/>
                <a:uFillTx/>
                <a:latin typeface="Chalkboard"/>
                <a:ea typeface="+mn-ea"/>
                <a:cs typeface="+mn-cs"/>
              </a:rPr>
              <a:t>عیسی به او گفت: «برادرت بر خواهد خاست.»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مارتا به او گفت: «می‌دانم که در روز قیامت بر خواهد خاست.»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11 verses 23 and 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24,23:11</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24,23:11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20904922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727280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22 and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5176672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as in Adam all die,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so also in Christ shall all be made alive. But each in his own order: Christ the </a:t>
            </a:r>
            <a:r>
              <a:rPr kumimoji="0" lang="en-GB" sz="2400" b="1" i="0" u="none" strike="noStrike" kern="0" cap="none" spc="0" normalizeH="0" baseline="0" noProof="0" dirty="0" err="1">
                <a:ln>
                  <a:noFill/>
                </a:ln>
                <a:solidFill>
                  <a:schemeClr val="bg1">
                    <a:lumMod val="85000"/>
                  </a:schemeClr>
                </a:solidFill>
                <a:effectLst/>
                <a:uLnTx/>
                <a:uFillTx/>
                <a:latin typeface="Chalkboard"/>
                <a:ea typeface="+mn-ea"/>
                <a:cs typeface="+mn-cs"/>
              </a:rPr>
              <a:t>firstfruits</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 then at his coming those who belong to Christ.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43729" y="3753921"/>
            <a:ext cx="8143071"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b="0" i="0" u="none" strike="noStrike" kern="1200" cap="none" spc="0" normalizeH="0" baseline="0" noProof="0" dirty="0">
                <a:ln>
                  <a:noFill/>
                </a:ln>
                <a:solidFill>
                  <a:srgbClr val="000000"/>
                </a:solidFill>
                <a:effectLst/>
                <a:uLnTx/>
                <a:uFillTx/>
                <a:latin typeface="Chalkboard"/>
                <a:ea typeface="+mn-ea"/>
                <a:cs typeface="+mn-cs"/>
              </a:rPr>
              <a:t>هەروەها چۆن هەموو بەهۆی ئادەمەوە دەمرن، بە هەمان شێوە هەموو ئەوانەش کە لەگەڵ مەسیحدا بوونەتە یەک، زیندوو دەکرێنەوە. </a:t>
            </a:r>
            <a:endParaRPr kumimoji="0" lang="en-GB"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b="0" i="0" u="none" strike="noStrike" kern="1200" cap="none" spc="0" normalizeH="0" baseline="0" noProof="0" dirty="0">
                <a:ln>
                  <a:noFill/>
                </a:ln>
                <a:solidFill>
                  <a:srgbClr val="000000"/>
                </a:solidFill>
                <a:effectLst/>
                <a:uLnTx/>
                <a:uFillTx/>
                <a:latin typeface="Chalkboard"/>
                <a:ea typeface="+mn-ea"/>
                <a:cs typeface="+mn-cs"/>
              </a:rPr>
              <a:t>بەڵام هەر یەکە بە نۆرەی خۆی: یەکەم جار مەسیح وەک نۆبەرە، ئینجا لە کاتی هاتنی، ئەوانەی هی مەسیحن، </a:t>
            </a:r>
            <a:endParaRPr kumimoji="0" lang="en-GB"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2759642"/>
            <a:ext cx="7744439" cy="1015663"/>
          </a:xfrm>
          <a:prstGeom prst="rect">
            <a:avLst/>
          </a:prstGeom>
          <a:noFill/>
        </p:spPr>
        <p:txBody>
          <a:bodyPr wrap="square" rtlCol="0">
            <a:spAutoFit/>
          </a:bodyPr>
          <a:lstStyle/>
          <a:p>
            <a:pPr lvl="0" algn="r">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همان‌‌گونه که در آدم همه می‌میرند، در مسیح نیز همه زنده خواهند شد.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lvl="0" algn="r">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امّا هر کس به نوبة خود: نخست مسیح که نوبر بود؛ و بعد، به هنگام آمدن او، آنان که متعلق به اویند.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756084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22 and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23208061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as in Adam all die, so also in Christ shall all be made alive.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But each in his own order: Christ the </a:t>
            </a:r>
            <a:r>
              <a:rPr kumimoji="0" lang="en-GB" sz="2400" b="1" i="0" u="none" strike="noStrike" kern="0" cap="none" spc="0" normalizeH="0" baseline="0" noProof="0" dirty="0" err="1">
                <a:ln>
                  <a:noFill/>
                </a:ln>
                <a:solidFill>
                  <a:schemeClr val="bg1">
                    <a:lumMod val="85000"/>
                  </a:schemeClr>
                </a:solidFill>
                <a:effectLst/>
                <a:uLnTx/>
                <a:uFillTx/>
                <a:latin typeface="Chalkboard"/>
                <a:ea typeface="+mn-ea"/>
                <a:cs typeface="+mn-cs"/>
              </a:rPr>
              <a:t>firstfruits</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 then at his coming those who belong to Christ.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43729" y="3753921"/>
            <a:ext cx="8143071"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هەروەها چۆن هەموو بەهۆی ئادەمەوە دەمرن، بە هەمان شێوە هەموو ئەوانەش کە لەگەڵ مەسیحدا بوونەتە یەک، زیندوو دەکرێنەوە.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بەڵام هەر یەکە بە نۆرەی خۆی: یەکەم جار مەسیح وەک نۆبەرە، ئینجا لە کاتی هاتنی، ئەوانەی هی مەسیحن،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2759642"/>
            <a:ext cx="7744439"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همان‌‌گونه که در آدم همه می‌میرند، در مسیح نیز همه زنده خواهند شد.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امّا هر کس به نوبة خود: نخست مسیح که نوبر بود؛ و بعد، به هنگام آمدن او، آنان که متعلق به اویند.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74888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22 and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925868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as in Adam all die, so also in Christ shall all be made alive. But each in his own order: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Christ the </a:t>
            </a:r>
            <a:r>
              <a:rPr kumimoji="0" lang="en-GB" sz="2400" b="1" i="0" u="none" strike="noStrike" kern="0" cap="none" spc="0" normalizeH="0" baseline="0" noProof="0" dirty="0" err="1">
                <a:ln>
                  <a:noFill/>
                </a:ln>
                <a:solidFill>
                  <a:schemeClr val="bg1">
                    <a:lumMod val="85000"/>
                  </a:schemeClr>
                </a:solidFill>
                <a:effectLst/>
                <a:uLnTx/>
                <a:uFillTx/>
                <a:latin typeface="Chalkboard"/>
                <a:ea typeface="+mn-ea"/>
                <a:cs typeface="+mn-cs"/>
              </a:rPr>
              <a:t>firstfruits</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 then at his coming those who belong to Christ.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43729" y="3753921"/>
            <a:ext cx="8143071"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هەروەها چۆن هەموو بەهۆی ئادەمەوە دەمرن، بە هەمان شێوە هەموو ئەوانەش کە لەگەڵ مەسیحدا بوونەتە یەک، زیندوو دەکرێنەوە.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بەڵام هەر یەکە بە نۆرەی خۆی: یەکەم جار مەسیح وەک نۆبەرە، ئینجا لە کاتی هاتنی، ئەوانەی هی مەسیحن،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2759642"/>
            <a:ext cx="7744439"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همان‌‌گونه که در آدم همه می‌میرند، در مسیح نیز همه زنده خواهند شد.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امّا هر کس به نوبة خود: نخست مسیح که نوبر بود؛ و بعد، به هنگام آمدن او، آنان که متعلق به اویند.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734481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22 and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90944764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as in Adam all die, so also in Christ shall all be made alive. But each in his own order: Christ the </a:t>
            </a:r>
            <a:r>
              <a:rPr kumimoji="0" lang="en-GB" sz="2400" b="1" i="0" u="none" strike="noStrike" kern="0" cap="none" spc="0" normalizeH="0" baseline="0" noProof="0" dirty="0" err="1">
                <a:ln>
                  <a:noFill/>
                </a:ln>
                <a:solidFill>
                  <a:srgbClr val="333333"/>
                </a:solidFill>
                <a:effectLst/>
                <a:uLnTx/>
                <a:uFillTx/>
                <a:latin typeface="Chalkboard"/>
                <a:ea typeface="+mn-ea"/>
                <a:cs typeface="+mn-cs"/>
              </a:rPr>
              <a:t>firstfruits</a:t>
            </a: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then at his coming those who belong to Christ.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43729" y="3753921"/>
            <a:ext cx="8143071"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هەروەها چۆن هەموو بەهۆی ئادەمەوە دەمرن، بە هەمان شێوە هەموو ئەوانەش کە لەگەڵ مەسیحدا بوونەتە یەک، زیندوو دەکرێنەوە.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بەڵام هەر یەکە بە نۆرەی خۆی: یەکەم جار مەسیح وەک نۆبەرە، ئینجا لە کاتی هاتنی، ئەوانەی هی مەسیحن،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2759642"/>
            <a:ext cx="7744439"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همان‌‌گونه که در آدم همه می‌میرند، در مسیح نیز همه زنده خواهند شد.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امّا هر کس به نوبة خود: نخست مسیح که نوبر بود؛ و بعد، به هنگام آمدن او، آنان که متعلق به اویند.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741682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22 and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40177326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as in Adam all die, so also in Christ shall all be made alive. But each in his own order: Christ the </a:t>
            </a:r>
            <a:r>
              <a:rPr kumimoji="0" lang="en-GB" sz="2400" b="1" i="0" u="none" strike="noStrike" kern="0" cap="none" spc="0" normalizeH="0" baseline="0" noProof="0" dirty="0" err="1">
                <a:ln>
                  <a:noFill/>
                </a:ln>
                <a:solidFill>
                  <a:srgbClr val="333333"/>
                </a:solidFill>
                <a:effectLst/>
                <a:uLnTx/>
                <a:uFillTx/>
                <a:latin typeface="Chalkboard"/>
                <a:ea typeface="+mn-ea"/>
                <a:cs typeface="+mn-cs"/>
              </a:rPr>
              <a:t>firstfruits</a:t>
            </a:r>
            <a:r>
              <a:rPr kumimoji="0" lang="en-GB" sz="2400" b="1" i="0" u="none" strike="noStrike" kern="0" cap="none" spc="0" normalizeH="0" baseline="0" noProof="0" dirty="0">
                <a:ln>
                  <a:noFill/>
                </a:ln>
                <a:solidFill>
                  <a:srgbClr val="333333"/>
                </a:solidFill>
                <a:effectLst/>
                <a:uLnTx/>
                <a:uFillTx/>
                <a:latin typeface="Chalkboard"/>
                <a:ea typeface="+mn-ea"/>
                <a:cs typeface="+mn-cs"/>
              </a:rPr>
              <a:t>, then at his coming those who belong to Christ.</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43729" y="3753921"/>
            <a:ext cx="8143071"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هەروەها چۆن هەموو بەهۆی ئادەمەوە دەمرن، بە هەمان شێوە هەموو ئەوانەش کە لەگەڵ مەسیحدا بوونەتە یەک، زیندوو دەکرێنەوە.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بەڵام هەر یەکە بە نۆرەی خۆی: یەکەم جار مەسیح وەک نۆبەرە، ئینجا لە کاتی هاتنی، ئەوانەی هی مەسیحن،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2759642"/>
            <a:ext cx="7744439"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همان‌‌گونه که در آدم همه می‌میرند، در مسیح نیز همه زنده خواهند شد.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امّا هر کس به نوبة خود: نخست مسیح که نوبر بود؛ و بعد، به هنگام آمدن او، آنان که متعلق به اویند.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756084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22 and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59079057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74888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١ سالۆنیكی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888318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Surely there is not a righteous man on earth who does good and never sins.</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براستی که بر زمین، پارسایی نیست که نیکویی کند و هرگز گناه نورزد.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بێگومان هیچ مرۆڤێکی ڕاستودروست لەسەر زەویدا نییە، کە چاکە دەکات و هەرگیز گوناه ناکات.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Ecclesiastes chapter 7 verse 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20:7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ژیرمه‌ندی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20:7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جامعه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66242763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For the Lord himself will descend from heaven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with a cry of command, with the voice of an archangel, and with the sound of the trumpet of God. And the dead in Christ will rise first.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1187624" y="3753921"/>
            <a:ext cx="7499176"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3994" y="2925111"/>
            <a:ext cx="7744439"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74888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١ سالۆنیكی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20558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For the Lord himself will descend from heaven with a cry of command,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with the voice of an archangel, and with the sound of the trumpet of God. And the dead in Christ will rise first.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1187624" y="3753921"/>
            <a:ext cx="7499176"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3994" y="2925111"/>
            <a:ext cx="7744439"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74888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١ سالۆنیكی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91000066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For the Lord himself will descend from heaven with a cry of command, with the voice of an archangel,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with the sound of the trumpet of God. And the dead in Christ will rise first.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1187624" y="3753921"/>
            <a:ext cx="7499176"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3994" y="2925111"/>
            <a:ext cx="7744439"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74888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١ سالۆنیكی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1119297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For the Lord himself will descend from heaven with a cry of command, with the voice of an archangel, and with the sound of the trumpet of God.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the dead in Christ will rise first.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1187624" y="3753921"/>
            <a:ext cx="7499176"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3994" y="2925111"/>
            <a:ext cx="7744439"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74888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١ سالۆنیكی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9737961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650665"/>
            <a:ext cx="8114932"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For the Lord himself will descend from heaven with a cry of command, with the voice of an archangel, and with the sound of the trumpet of God. And the dead in Christ will rise first.</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1187624" y="3753921"/>
            <a:ext cx="7499176" cy="92333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a:t>
            </a:r>
            <a:endParaRPr kumimoji="0" lang="en-GB" sz="18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3994" y="2925111"/>
            <a:ext cx="7744439"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00000"/>
                </a:solidFill>
                <a:effectLst/>
                <a:uLnTx/>
                <a:uFillTx/>
                <a:latin typeface="Century Gothic"/>
                <a:ea typeface="+mn-ea"/>
                <a:cs typeface="+mn-cs"/>
              </a:rPr>
              <a:t>Rev 1 </a:t>
            </a:r>
            <a:endParaRPr kumimoji="0" lang="en-GB" sz="1000" b="0"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748883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١ سالۆنیكی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01962897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733982" y="1705485"/>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end with a prayer</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با دعا تمام می کنیم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کۆتایی پێدێنین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4996744E-E2E8-3275-4FFA-793AFBE9BDC1}"/>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Tree>
    <p:extLst>
      <p:ext uri="{BB962C8B-B14F-4D97-AF65-F5344CB8AC3E}">
        <p14:creationId xmlns:p14="http://schemas.microsoft.com/office/powerpoint/2010/main" val="360796108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683568" y="899071"/>
            <a:ext cx="7704856"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Thank you for coming– we hope see you next week, God willing!</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از حضور شما متشکرم – به امید خدا، امیدواریم هفته آینده شما را ببینیم!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سوپاس بۆ هاتنت– هیوادارین هەفتەی داهاتوو بتانبینین، ان شاء الله!</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34F723BF-575D-459C-3999-1C208829BC3E}"/>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1" name="TextBox 10">
            <a:extLst>
              <a:ext uri="{FF2B5EF4-FFF2-40B4-BE49-F238E27FC236}">
                <a16:creationId xmlns:a16="http://schemas.microsoft.com/office/drawing/2014/main" id="{B29C2995-BF65-0755-3415-188416015CD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656926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CDCE6B88-3240-40D9-F7FA-403C57ED4F3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3 verse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23:3</a:t>
            </a:r>
            <a:r>
              <a:rPr kumimoji="0" lang="fa-IR" sz="2400" b="1" i="0" u="none" strike="noStrike" kern="1200" cap="none" spc="0" normalizeH="0" baseline="0" noProof="0" dirty="0">
                <a:ln>
                  <a:noFill/>
                </a:ln>
                <a:solidFill>
                  <a:srgbClr val="000000"/>
                </a:solidFill>
                <a:effectLst/>
                <a:uLnTx/>
                <a:uFillTx/>
                <a:latin typeface="Chalkboard"/>
                <a:ea typeface="+mn-ea"/>
                <a:cs typeface="+mn-cs"/>
              </a:rPr>
              <a:t>ڕۆما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رومیان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844139887"/>
      </p:ext>
    </p:extLst>
  </p:cSld>
  <p:clrMapOvr>
    <a:masterClrMapping/>
  </p:clrMapOvr>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13124</TotalTime>
  <Words>9973</Words>
  <Application>Microsoft Office PowerPoint</Application>
  <PresentationFormat>On-screen Show (16:9)</PresentationFormat>
  <Paragraphs>856</Paragraphs>
  <Slides>86</Slides>
  <Notes>86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86</vt:i4>
      </vt:variant>
    </vt:vector>
  </HeadingPairs>
  <TitlesOfParts>
    <vt:vector size="92" baseType="lpstr">
      <vt:lpstr>굴림</vt:lpstr>
      <vt:lpstr>Calibri</vt:lpstr>
      <vt:lpstr>Candara</vt:lpstr>
      <vt:lpstr>Century Gothic</vt:lpstr>
      <vt:lpstr>Chalkboard</vt: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 Cave</cp:lastModifiedBy>
  <cp:revision>529</cp:revision>
  <cp:lastPrinted>2022-06-17T17:24:50Z</cp:lastPrinted>
  <dcterms:created xsi:type="dcterms:W3CDTF">2020-04-16T13:12:45Z</dcterms:created>
  <dcterms:modified xsi:type="dcterms:W3CDTF">2024-02-06T17:19:42Z</dcterms:modified>
</cp:coreProperties>
</file>