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6"/>
  </p:notesMasterIdLst>
  <p:sldIdLst>
    <p:sldId id="388" r:id="rId2"/>
    <p:sldId id="475" r:id="rId3"/>
    <p:sldId id="476" r:id="rId4"/>
    <p:sldId id="383" r:id="rId5"/>
    <p:sldId id="565" r:id="rId6"/>
    <p:sldId id="649" r:id="rId7"/>
    <p:sldId id="568" r:id="rId8"/>
    <p:sldId id="652" r:id="rId9"/>
    <p:sldId id="653" r:id="rId10"/>
    <p:sldId id="654" r:id="rId11"/>
    <p:sldId id="659" r:id="rId12"/>
    <p:sldId id="657" r:id="rId13"/>
    <p:sldId id="656" r:id="rId14"/>
    <p:sldId id="655" r:id="rId15"/>
    <p:sldId id="658" r:id="rId16"/>
    <p:sldId id="665" r:id="rId17"/>
    <p:sldId id="664" r:id="rId18"/>
    <p:sldId id="663" r:id="rId19"/>
    <p:sldId id="662" r:id="rId20"/>
    <p:sldId id="660" r:id="rId21"/>
    <p:sldId id="666" r:id="rId22"/>
    <p:sldId id="667" r:id="rId23"/>
    <p:sldId id="670" r:id="rId24"/>
    <p:sldId id="669" r:id="rId25"/>
    <p:sldId id="668" r:id="rId26"/>
    <p:sldId id="671" r:id="rId27"/>
    <p:sldId id="677" r:id="rId28"/>
    <p:sldId id="676" r:id="rId29"/>
    <p:sldId id="675" r:id="rId30"/>
    <p:sldId id="674" r:id="rId31"/>
    <p:sldId id="673" r:id="rId32"/>
    <p:sldId id="672" r:id="rId33"/>
    <p:sldId id="681" r:id="rId34"/>
    <p:sldId id="680" r:id="rId35"/>
    <p:sldId id="679" r:id="rId36"/>
    <p:sldId id="678" r:id="rId37"/>
    <p:sldId id="682" r:id="rId38"/>
    <p:sldId id="683" r:id="rId39"/>
    <p:sldId id="686" r:id="rId40"/>
    <p:sldId id="685" r:id="rId41"/>
    <p:sldId id="684" r:id="rId42"/>
    <p:sldId id="687" r:id="rId43"/>
    <p:sldId id="691" r:id="rId44"/>
    <p:sldId id="690" r:id="rId45"/>
    <p:sldId id="689" r:id="rId46"/>
    <p:sldId id="694" r:id="rId47"/>
    <p:sldId id="688" r:id="rId48"/>
    <p:sldId id="696" r:id="rId49"/>
    <p:sldId id="695" r:id="rId50"/>
    <p:sldId id="693" r:id="rId51"/>
    <p:sldId id="692" r:id="rId52"/>
    <p:sldId id="697" r:id="rId53"/>
    <p:sldId id="704" r:id="rId54"/>
    <p:sldId id="703" r:id="rId55"/>
    <p:sldId id="702" r:id="rId56"/>
    <p:sldId id="701" r:id="rId57"/>
    <p:sldId id="700" r:id="rId58"/>
    <p:sldId id="699" r:id="rId59"/>
    <p:sldId id="705" r:id="rId60"/>
    <p:sldId id="698" r:id="rId61"/>
    <p:sldId id="709" r:id="rId62"/>
    <p:sldId id="708" r:id="rId63"/>
    <p:sldId id="707" r:id="rId64"/>
    <p:sldId id="706" r:id="rId65"/>
    <p:sldId id="710" r:id="rId66"/>
    <p:sldId id="714" r:id="rId67"/>
    <p:sldId id="713" r:id="rId68"/>
    <p:sldId id="712" r:id="rId69"/>
    <p:sldId id="715" r:id="rId70"/>
    <p:sldId id="716" r:id="rId71"/>
    <p:sldId id="721" r:id="rId72"/>
    <p:sldId id="720" r:id="rId73"/>
    <p:sldId id="719" r:id="rId74"/>
    <p:sldId id="718" r:id="rId75"/>
    <p:sldId id="722" r:id="rId76"/>
    <p:sldId id="717" r:id="rId77"/>
    <p:sldId id="726" r:id="rId78"/>
    <p:sldId id="725" r:id="rId79"/>
    <p:sldId id="724" r:id="rId80"/>
    <p:sldId id="723" r:id="rId81"/>
    <p:sldId id="729" r:id="rId82"/>
    <p:sldId id="728" r:id="rId83"/>
    <p:sldId id="727" r:id="rId84"/>
    <p:sldId id="730" r:id="rId85"/>
    <p:sldId id="734" r:id="rId86"/>
    <p:sldId id="733" r:id="rId87"/>
    <p:sldId id="732" r:id="rId88"/>
    <p:sldId id="731" r:id="rId89"/>
    <p:sldId id="737" r:id="rId90"/>
    <p:sldId id="736" r:id="rId91"/>
    <p:sldId id="735" r:id="rId92"/>
    <p:sldId id="738" r:id="rId93"/>
    <p:sldId id="413" r:id="rId94"/>
    <p:sldId id="414" r:id="rId95"/>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231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2739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5982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877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23755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2660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4932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300704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45121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1048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31530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801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11577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1760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955936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72491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85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85836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863132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2593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90216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155148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208249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12422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775420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71739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66537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552789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798890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794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093488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815092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42186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66583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6545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98316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650662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06421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9685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4159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202159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126030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9595635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576865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854857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090663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279976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713308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828024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06206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171317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421072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015981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96639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7558953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23505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136932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44516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382864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338892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0237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6536161"/>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6778889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040578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394829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7974771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474325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9540013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037961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5530299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5041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37020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9100198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977430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749127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3031996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00229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0719141"/>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638976"/>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8747592"/>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943181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0751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484867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5910337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590512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78677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3170D3B3-256B-4EF7-8EE2-0A2F39A864F4}"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09A240EC-DFD2-44E5-BA2F-06D2A95454E2}"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A0113577-75D4-4711-9127-C4C77396FC13}"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673F4F1-DB48-4ADA-B5F4-4CB3E9B48783}"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BFB233A-989A-4596-A661-1E9B11C5DCC8}"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C23F1269-0B29-403C-8078-41996A632212}"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685EF4F4-9767-4A88-9C47-85E73106A2DC}"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39D49955-BC7C-4440-9CF4-DCE29FD26D11}"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039A587-195C-44BB-B052-805BA621C75D}"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B41FA3B-0E0D-4F02-97FB-E64F291961C9}"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6726BFF-0D16-49A1-A55E-14475F216E09}"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E8173191-DA5E-43FB-A336-7E1693955101}"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11" name="TextBox 10">
            <a:extLst>
              <a:ext uri="{FF2B5EF4-FFF2-40B4-BE49-F238E27FC236}">
                <a16:creationId xmlns:a16="http://schemas.microsoft.com/office/drawing/2014/main" id="{06FA729A-AEF6-9EB1-4277-120FA15D1B30}"/>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24 verse 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2018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 having a hope in God, </a:t>
            </a:r>
            <a:r>
              <a:rPr kumimoji="0" lang="en-GB" sz="2400" b="1" i="0" u="none" strike="noStrike" kern="0" cap="none" spc="0" normalizeH="0" baseline="0" noProof="0" dirty="0">
                <a:ln>
                  <a:noFill/>
                </a:ln>
                <a:solidFill>
                  <a:srgbClr val="FFFFFF">
                    <a:lumMod val="85000"/>
                  </a:srgbClr>
                </a:solidFill>
                <a:effectLst/>
                <a:uLnTx/>
                <a:uFillTx/>
                <a:latin typeface="Chalkboard"/>
                <a:ea typeface="+mn-ea"/>
                <a:cs typeface="+mn-cs"/>
              </a:rPr>
              <a:t>which these men themselves accept, that there will be a resurrection of both the just and the unjust.</a:t>
            </a:r>
            <a:endParaRPr kumimoji="0" lang="en-GB" sz="24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من هم مانند ایشان امید بر خدا دارم و معتقدم برای نیکان و بدان قیامتی در پیش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هەمان ئەو هیوایەم بە خودا هەیە کە ئەو پیاوانە هەیانە، کە هەستانەوە بۆ ڕاستودروستان و خراپەکارانیش دەبێت.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11" name="TextBox 10">
            <a:extLst>
              <a:ext uri="{FF2B5EF4-FFF2-40B4-BE49-F238E27FC236}">
                <a16:creationId xmlns:a16="http://schemas.microsoft.com/office/drawing/2014/main" id="{06FA729A-AEF6-9EB1-4277-120FA15D1B30}"/>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24 verse 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9706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 having a hope in God, which these men themselves accept,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that there will be a resurrection of both the just and the unjust.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من هم مانند ایشان امید بر خدا دارم و معتقدم برای نیکان و بدان قیامتی در پیش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هەمان ئەو هیوایەم بە خودا هەیە کە ئەو پیاوانە هەیانە، کە هەستانەوە بۆ ڕاستودروستان و خراپەکارانیش دەبێت.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D6DC05EC-0FD3-6FC2-1A85-78F937388E32}"/>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24 verse 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19239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 having a hope in God, which these men themselves accept, that there will be a resurrection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of both the just and the unjust.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من هم مانند ایشان امید بر خدا دارم و معتقدم برای نیکان و بدان قیامتی در پیش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هەمان ئەو هیوایەم بە خودا هەیە کە ئەو پیاوانە هەیانە، کە هەستانەوە بۆ ڕاستودروستان و خراپەکارانیش دەبێت.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6" name="TextBox 5">
            <a:extLst>
              <a:ext uri="{FF2B5EF4-FFF2-40B4-BE49-F238E27FC236}">
                <a16:creationId xmlns:a16="http://schemas.microsoft.com/office/drawing/2014/main" id="{A294434F-9EE7-E3D0-4C55-181563CE58E7}"/>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24 verse 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64227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 having a hope in God, which these men themselves accept, that there will be a resurrection of both the just and the unjust.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من هم مانند ایشان امید بر خدا دارم و معتقدم برای نیکان و بدان قیامتی در پیش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هەروەها هەمان ئەو هیوایەم بە خودا هەیە کە ئەو پیاوانە هەیانە، کە هەستانەوە بۆ ڕاستودروستان و خراپەکارانیش دەبێت.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3" name="TextBox 2">
            <a:extLst>
              <a:ext uri="{FF2B5EF4-FFF2-40B4-BE49-F238E27FC236}">
                <a16:creationId xmlns:a16="http://schemas.microsoft.com/office/drawing/2014/main" id="{3AB72AE0-D434-A466-E36F-E29EBFA16DC5}"/>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24 verse 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93592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08480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that I may know him and the power of his resurrection,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may share his sufferings, becoming like him in his death, that by any means possible I may attain the resurrection from the dead.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784" y="269098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می‌خواهم مسیح و نیروی رستاخیزش را بشناسم و در رنجهای او سهیم شده، با مرگش همشکل گردم،تا به هر طریق که شده به رستاخیز از مردگان نایل شوم.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79211" y="363830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ئامانجم ئەوەیە مەسیح بناسم و هێزی هەستانەوەکەی بزانم و هاوبەشی ئازاری بم، وەک ئەو بم لە مردنی،تاوەکو بگەمە هەستانەوەی نێو مردووان.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07333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that I may know him and the power of his resurrection, and may share his sufferings,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becoming like him in his death, that by any means possible I may attain the resurrection from the dead.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784" y="269098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می‌خواهم مسیح و نیروی رستاخیزش را بشناسم و در رنجهای او سهیم شده، با مرگش همشکل گردم،تا به هر طریق که شده به رستاخیز از مردگان نایل شوم.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79211" y="363830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ئامانجم ئەوەیە مەسیح بناسم و هێزی هەستانەوەکەی بزانم و هاوبەشی ئازاری بم، وەک ئەو بم لە مردنی،تاوەکو بگەمە هەستانەوەی نێو مردووان.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14443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that I may know him and the power of his resurrection, and may share his sufferings, becoming like him in his death,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that by any means possible I may attain the resurrection from the dead.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784" y="269098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می‌خواهم مسیح و نیروی رستاخیزش را بشناسم و در رنجهای او سهیم شده، با مرگش همشکل گردم،تا به هر طریق که شده به رستاخیز از مردگان نایل شوم.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79211" y="363830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ئامانجم ئەوەیە مەسیح بناسم و هێزی هەستانەوەکەی بزانم و هاوبەشی ئازاری بم، وەک ئەو بم لە مردنی،تاوەکو بگەمە هەستانەوەی نێو مردووان.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91548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that I may know him and the power of his resurrection, and may share his sufferings, becoming like him in his death, that by any means possible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I may attain the resurrection from the dead.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784" y="269098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می‌خواهم مسیح و نیروی رستاخیزش را بشناسم و در رنجهای او سهیم شده، با مرگش همشکل گردم،تا به هر طریق که شده به رستاخیز از مردگان نایل شوم.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79211" y="363830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ئامانجم ئەوەیە مەسیح بناسم و هێزی هەستانەوەکەی بزانم و هاوبەشی ئازاری بم، وەک ئەو بم لە مردنی،تاوەکو بگەمە هەستانەوەی نێو مردووان.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5158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that I may know him and the power of his resurrection, and may share his sufferings, becoming like him in his death, that by any means possible I may attain the resurrection from the dead.</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65784" y="269098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می‌خواهم مسیح و نیروی رستاخیزش را بشناسم و در رنجهای او سهیم شده، با مرگش همشکل گردم،تا به هر طریق که شده به رستاخیز از مردگان نایل شوم.</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79211" y="363830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ئامانجم ئەوەیە مەسیح بناسم و هێزی هەستانەوەکەی بزانم و هاوبەشی ئازاری بم، وەک ئەو بم لە مردنی،تاوەکو بگەمە هەستانەوەی نێو مردووان.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Philippians chapter 3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فلیپیان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فیلیپی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47805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395536" y="1203598"/>
            <a:ext cx="842493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the resurrection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will be at the return of Jesus Christ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رستاخیز در بازگشت عیسی مسیح خواهد بود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زیندووبوونەوە لە گەڕانەوەی عیسا مەسیحدا دەبێت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24464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03628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6739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Martha said to him, I know that he will rise again in the resurrection on the last day.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064" y="25429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عیسی به او گفت: «برادرت بر خواهد خاست.»مارتا به او گفت: «می‌دانم که در روز قیامت بر خواهد خاست.»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74140" y="343124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r>
              <a:rPr kumimoji="0" lang="en-GB"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22220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6739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Martha said to him, I know that he will rise again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in the resurrection on the last day.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064" y="25429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عیسی به او گفت: «برادرت بر خواهد خاست.»مارتا به او گفت: «می‌دانم که در روز قیامت بر خواهد خاست.»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74140" y="343124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r>
              <a:rPr kumimoji="0" lang="en-GB"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67710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6739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her, Your brother will rise again. Martha said to him, I know that he will rise again in the resurrection on the last day.</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064" y="25429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عیسی به او گفت: «برادرت بر خواهد خاست.»مارتا به او گفت: «می‌دانم که در روز قیامت بر خواهد خاست.»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74140" y="343124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عیسا پێی فەرموو: «براکەت زیندوو دەبێتەوە.»</a:t>
            </a:r>
            <a:r>
              <a:rPr kumimoji="0" lang="en-GB"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مەرساش پێی گوت: «دەزانم لە زیندووبوونەوەی ڕۆژی دواییدا هەڵدەستێتەوە.»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11 verses 23 and 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24,23:11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30146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08764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0997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as in Adam all die,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so also in Christ shall all be made alive. But each in his own order: Christ the </a:t>
            </a:r>
            <a:r>
              <a:rPr kumimoji="0" lang="en-GB" sz="22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89953"/>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شد.امّا هر کس به نوبة خود: نخست مسیح که نوبر بود؛ و بعد، به هنگام آمدن او، آنان که متعلق به اویند.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45765" y="3611165"/>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دەکرێنەوە.بەڵام هەر یەکە بە نۆرەی خۆی: یەکەم جار مەسیح وەک نۆبەرە، ئینجا لە کاتی هاتنی، ئەوانەی هی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53429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0997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But each in his own order: Christ the </a:t>
            </a:r>
            <a:r>
              <a:rPr kumimoji="0" lang="en-GB" sz="22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89953"/>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شد.امّا هر کس به نوبة خود: نخست مسیح که نوبر بود؛ و بعد، به هنگام آمدن او، آنان که متعلق به اویند.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45765" y="3611165"/>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دەکرێنەوە.بەڵام هەر یەکە بە نۆرەی خۆی: یەکەم جار مەسیح وەک نۆبەرە، ئینجا لە کاتی هاتنی، ئەوانەی هی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94322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0997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Christ the </a:t>
            </a:r>
            <a:r>
              <a:rPr kumimoji="0" lang="en-GB" sz="2200" b="1" i="0" u="none" strike="noStrike" kern="0" cap="none" spc="0" normalizeH="0" baseline="0" noProof="0" dirty="0" err="1">
                <a:ln>
                  <a:noFill/>
                </a:ln>
                <a:solidFill>
                  <a:schemeClr val="bg1">
                    <a:lumMod val="85000"/>
                  </a:schemeClr>
                </a:solidFill>
                <a:effectLst/>
                <a:uLnTx/>
                <a:uFillTx/>
                <a:latin typeface="Chalkboard"/>
                <a:ea typeface="+mn-ea"/>
                <a:cs typeface="+mn-cs"/>
              </a:rPr>
              <a:t>firstfruits</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then at his coming those who belong to Christ.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89953"/>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شد.امّا هر کس به نوبة خود: نخست مسیح که نوبر بود؛ و بعد، به هنگام آمدن او، آنان که متعلق به اویند.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45765" y="3611165"/>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دەکرێنەوە.بەڵام هەر یەکە بە نۆرەی خۆی: یەکەم جار مەسیح وەک نۆبەرە، ئینجا لە کاتی هاتنی، ئەوانەی هی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65617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0997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Christ the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firstfruits</a:t>
            </a: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then at his coming those who belong to Christ.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89953"/>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شد.امّا هر کس به نوبة خود: نخست مسیح که نوبر بود؛ و بعد، به هنگام آمدن او، آنان که متعلق به اویند.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45765" y="3611165"/>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دەکرێنەوە.بەڵام هەر یەکە بە نۆرەی خۆی: یەکەم جار مەسیح وەک نۆبەرە، ئینجا لە کاتی هاتنی، ئەوانەی هی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40630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09970"/>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as in Adam all die, so also in Christ shall all be made alive. But each in his own order: Christ the </a:t>
            </a:r>
            <a:r>
              <a:rPr kumimoji="0" lang="en-GB" sz="2200" b="1" i="0" u="none" strike="noStrike" kern="0" cap="none" spc="0" normalizeH="0" baseline="0" noProof="0" dirty="0" err="1">
                <a:ln>
                  <a:noFill/>
                </a:ln>
                <a:solidFill>
                  <a:srgbClr val="333333"/>
                </a:solidFill>
                <a:effectLst/>
                <a:uLnTx/>
                <a:uFillTx/>
                <a:latin typeface="Chalkboard"/>
                <a:ea typeface="+mn-ea"/>
                <a:cs typeface="+mn-cs"/>
              </a:rPr>
              <a:t>firstfruits</a:t>
            </a:r>
            <a:r>
              <a:rPr kumimoji="0" lang="en-GB" sz="2200" b="1" i="0" u="none" strike="noStrike" kern="0" cap="none" spc="0" normalizeH="0" baseline="0" noProof="0" dirty="0">
                <a:ln>
                  <a:noFill/>
                </a:ln>
                <a:solidFill>
                  <a:srgbClr val="333333"/>
                </a:solidFill>
                <a:effectLst/>
                <a:uLnTx/>
                <a:uFillTx/>
                <a:latin typeface="Chalkboard"/>
                <a:ea typeface="+mn-ea"/>
                <a:cs typeface="+mn-cs"/>
              </a:rPr>
              <a:t>, then at his coming those who belong to Christ.</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89953"/>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همان‌‌گونه که در آدم همه می‌میرند، در مسیح نیز همه زنده خواهند شد.امّا هر کس به نوبة خود: نخست مسیح که نوبر بود؛ و بعد، به هنگام آمدن او، آنان که متعلق به اویند.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45765" y="3611165"/>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هەروەها چۆن هەموو بەهۆی ئادەمەوە دەمرن، بە هەمان شێوە هەموو ئەوانەش کە لەگەڵ مەسیحدا بوونەتە یەک، زیندوو دەکرێنەوە.بەڵام هەر یەکە بە نۆرەی خۆی: یەکەم جار مەسیح وەک نۆبەرە، ئینجا لە کاتی هاتنی، ئەوانەی هی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94754"/>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22 and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23,22:15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17340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84136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27223" y="153396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with the voice of an archangel, and with the sound of the trumpet of God. 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15863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27223" y="153396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with the sound of the trumpet of God. 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601740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27223" y="153396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and with the sound of the trumpet of God.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0263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27223" y="153396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the Lord himself will descend from heaven with a cry of command, with the voice of an archangel, and with the sound of the trumpet of God. And the dead in Christ will rise first.</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06982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395536" y="1203598"/>
            <a:ext cx="842493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Christ is our only hope of a long-term future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مسیح تنها امید ما برای آینده بلندمدت است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مەسیح تاکە هیوای ئێمەیە بۆ داهاتووی درێژخایەن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3028315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9140646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there is salvation in no one else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 for there is no other name under heaven given among men by which we must be saved.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690645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there is salvation in no one else, for there is no other name under heaven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given among men by which we must be saved.</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9466224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there is salvation in no one else, for there is no other name under heaven given among men by which we must be saved.</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در هیچ‌کس جز او نجات نیست، زیرا زیر آسمان نامی جز نام عیسی به آدمیان داده نشده تا بدان نجات یابیم.»</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بێجگە لە عیسا ڕزگاربوون بە کەسی دیکە نییە، چونکە لەژێر ئاسماندا ناوێکی دیکە بە مرۆڤەکان نەدراوە کە بە هۆیەوە بتوانین ڕزگار بین.»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4 verse 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کردار</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اعمال رسولان</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13146564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14 verse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349781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him, I am the way,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truth, and the life. No one comes to the Father except through me.</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عیسی به او گفت: «من راه و راستی و حیات هستم؛ هیچ‌کس جز به‌‌واسطة من، نزد پدر نمی‌آید.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عیساش پێی فەرموو: «منم ڕێگا و ڕاستی و ژیان. کەس نایەتە لای باوک لە ڕێگەی منەوە نەبێت.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14 verse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p>
        </p:txBody>
      </p:sp>
    </p:spTree>
    <p:extLst>
      <p:ext uri="{BB962C8B-B14F-4D97-AF65-F5344CB8AC3E}">
        <p14:creationId xmlns:p14="http://schemas.microsoft.com/office/powerpoint/2010/main" val="38590228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him, I am the way, and the truth, and the life.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No one comes to the Father except through me.</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عیسی به او گفت: «من راه و راستی و حیات هستم؛ هیچ‌کس جز به‌‌واسطة من، نزد پدر نمی‌آید.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عیساش پێی فەرموو: «منم ڕێگا و ڕاستی و ژیان. کەس نایەتە لای باوک لە ڕێگەی منەوە نەبێت.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14 verse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25957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65009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Jesus said to him, I am the way, and the truth, and the life. No one comes to the Father except through me.</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68292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عیسی به او گفت: «من راه و راستی و حیات هستم؛ هیچ‌کس جز به‌‌واسطة من، نزد پدر نمی‌آید.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52128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عیساش پێی فەرموو: «منم ڕێگا و ڕاستی و ژیان. کەس نایەتە لای باوک لە ڕێگەی منەوە نەبێت.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14 verse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401365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6 verse 40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756977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50812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this is the will of my Father,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that everyone who looks on the Son and believes in him should have eternal life, and I will raise him up on the last day.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2354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خواست پدر من این است که هر که به پسر بنگرد و به او ایمان آوَرَد، از حیات جاویدان برخوردار شود، و من در روز بازپسین او را بر خواهم خیزانید.»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72387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خواستی باوکم ئەمەیە: هەرکەسێک تەماشای کوڕەکە بکات و باوەڕی پێ بهێنێت ژیانی هەتاهەتایی دەبێت، منیش لە ڕۆژی دواییدا زیندووی دەکەمەوە.»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6 verse 40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631271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50812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this is the will of my Father, that everyone who looks on the Son and believes in him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should have eternal life, and I will raise him up on the last day.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2354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خواست پدر من این است که هر که به پسر بنگرد و به او ایمان آوَرَد، از حیات جاویدان برخوردار شود، و من در روز بازپسین او را بر خواهم خیزانید.»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72387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خواستی باوکم ئەمەیە: هەرکەسێک تەماشای کوڕەکە بکات و باوەڕی پێ بهێنێت ژیانی هەتاهەتایی دەبێت، منیش لە ڕۆژی دواییدا زیندووی دەکەمەوە.»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6 verse 40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7611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50812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this is the will of my Father, that everyone who looks on the Son and believes in him should have eternal life,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I will raise him up on the last day.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2354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خواست پدر من این است که هر که به پسر بنگرد و به او ایمان آوَرَد، از حیات جاویدان برخوردار شود، و من در روز بازپسین او را بر خواهم خیزانید.»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72387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خواستی باوکم ئەمەیە: هەرکەسێک تەماشای کوڕەکە بکات و باوەڕی پێ بهێنێت ژیانی هەتاهەتایی دەبێت، منیش لە ڕۆژی دواییدا زیندووی دەکەمەوە.»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6 verse 40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31719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917776"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we can rise from the dead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این را به ما می گوید</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ما می توانیم از مردگان برخیزیم</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ئایەتەکان پێمان دەڵێن کە دەتوانین لە مردن هەستین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44167" y="150812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this is the will of my Father, that everyone who looks on the Son and believes in him should have eternal life, and I will raise him up on the last day.</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6981" y="252354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خواست پدر من این است که هر که به پسر بنگرد و به او ایمان آوَرَد، از حیات جاویدان برخوردار شود، و من در روز بازپسین او را بر خواهم خیزانید.»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62709" y="3723878"/>
            <a:ext cx="7699820"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خواستی باوکم ئەمەیە: هەرکەسێک تەماشای کوڕەکە بکات و باوەڕی پێ بهێنێت ژیانی هەتاهەتایی دەبێت، منیش لە ڕۆژی دواییدا زیندووی دەکەمەوە.»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56981" y="782549"/>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6 verse 40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14:6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70515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71995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in the presence of the disciples, which are not written in this book; but these are written so that you may believe that Jesus is the Christ, the Son of God, 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325262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which are not written in this book; but these are written so that you may believe that Jesus is the Christ, the Son of God, 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596836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which are not written in this book;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but these are written so that you may believe that Jesus is the Christ, the Son of God, 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120494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which are not written in this book; but these are written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so that you may believe that Jesus is the Christ, the Son of God, 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064548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which are not written in this book; but these are written so that you may believe that Jesus is the Christ,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 Son of God, 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290583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which are not written in this book; but these are written so that you may believe that Jesus is the Christ, the Son of God,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that by believing you may have life in his name</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0124162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4274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Now Jesus did many other signs in the presence of the disciples, which are not written in this book; but these are written so that you may believe that Jesus is the Christ, the Son of God, and that by believing you may have life in his name</a:t>
            </a:r>
            <a:r>
              <a:rPr kumimoji="0" lang="en-GB" sz="2200" b="1" i="0" u="none" strike="noStrike" kern="0" cap="none" spc="0" normalizeH="0" baseline="0" noProof="0" dirty="0">
                <a:ln>
                  <a:noFill/>
                </a:ln>
                <a:solidFill>
                  <a:srgbClr val="333333"/>
                </a:solidFill>
                <a:effectLst/>
                <a:uLnTx/>
                <a:uFillTx/>
                <a:latin typeface="Chalkboard"/>
                <a:ea typeface="+mn-ea"/>
                <a:cs typeface="+mn-cs"/>
              </a:rPr>
              <a:t>.</a:t>
            </a:r>
            <a:endParaRPr kumimoji="0" lang="en-GB" sz="22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692747"/>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عیسی آیات بسیارِ دیگر در حضور شاگردان به‌‌ظهور رسانید که در این کتاب نوشته نشده است.</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امّا اینها نوشته شد تا ایمان آورید که عیسی همان «مسیح»، پسر خداست، و تا با این ایمان، در نام او حیات داشته باشید.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04628" y="364348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عیسا لەبەردەم قوتابییەکانیدا زۆر پەرجووی دیکەی کرد کە لەم پەڕتووکەدا نەنووسراوە.بەڵام ئەمانە نووسراون تاکو ئێوە باوەڕ بهێنن کە عیسا مەسیحەکەیە، کوڕی خودایە، تاکو بە باوەڕهێنان بە ناوی ئەو ژیانتان هەبێت.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20 verses 30 and 31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31,30:20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75055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395536" y="1203598"/>
            <a:ext cx="8424936"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eternal life is a gift from God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زندگی ابدی هدیه ای از جانب خداوند است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ئایەتەکان کە پێمان دەڵێن ژیانی هەتاهەتایی دیاری خودایە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98534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12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فلیمون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621499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678967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God so loved the world,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that he gave his only Son, that whoever believes in him should not perish but have eternal life.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خدا جهان را آنقدر محبت کرد که پسر یگانة خود را داد تا هر که به او ایمان آوَرَد هلاک نگردد، بلکه حیات جاویدان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خودا ئەوەندە جیهانی خۆشویست، تەنانەت کوڕە تاقانەکەی بەختکرد، تاکو هەرکەسێک باوەڕی پێ بهێنێت لەناو نەچێت، بەڵکو ژیانی هەتاهەتایی هەبێت،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8749700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God so loved the world, that he gave his only Son,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that whoever believes in him should not perish but have eternal life.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خدا جهان را آنقدر محبت کرد که پسر یگانة خود را داد تا هر که به او ایمان آوَرَد هلاک نگردد، بلکه حیات جاویدان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خودا ئەوەندە جیهانی خۆشویست، تەنانەت کوڕە تاقانەکەی بەختکرد، تاکو هەرکەسێک باوەڕی پێ بهێنێت لەناو نەچێت، بەڵکو ژیانی هەتاهەتایی هەبێت،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7038344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God so loved the world, that he gave his only Son, that whoever believes in him should not perish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but have eternal life.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خدا جهان را آنقدر محبت کرد که پسر یگانة خود را داد تا هر که به او ایمان آوَرَد هلاک نگردد، بلکه حیات جاویدان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خودا ئەوەندە جیهانی خۆشویست، تەنانەت کوڕە تاقانەکەی بەختکرد، تاکو هەرکەسێک باوەڕی پێ بهێنێت لەناو نەچێت، بەڵکو ژیانی هەتاهەتایی هەبێت،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924520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God so loved the world, that he gave his only Son, that whoever believes in him should not perish but have eternal life.</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خدا جهان را آنقدر محبت کرد که پسر یگانة خود را داد تا هر که به او ایمان آوَرَد هلاک نگردد، بلکه حیات جاویدان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لەبەر ئەوەی خودا ئەوەندە جیهانی خۆشویست، تەنانەت کوڕە تاقانەکەی بەختکرد، تاکو هەرکەسێک باوەڕی پێ بهێنێت لەناو نەچێت، بەڵکو ژیانی هەتاهەتایی هەبێت،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John chapter 3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202289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018945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wages of sin is death,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but the free gift of God is eternal life in Christ Jesus our Lord.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مزد گناه مرگ است، امّا عطای خدا حیات جاویدان در خداوند ما مسیحْ عیساست.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کرێی گوناه مردنە، بەڵام دیاری خودا ژیانی هەتاهەتاییە کە لە ڕێگەی عیسای مەسیحی خاوەن شکۆمانەوەیە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887586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wages of sin is death, but the free gift of God is eternal life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in Christ Jesus our Lord.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مزد گناه مرگ است، امّا عطای خدا حیات جاویدان در خداوند ما مسیحْ عیساست.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کرێی گوناه مردنە، بەڵام دیاری خودا ژیانی هەتاهەتاییە کە لە ڕێگەی عیسای مەسیحی خاوەن شکۆمانەوەیە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97548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523649"/>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the wages of sin is death, but the free gift of God is eternal life in Christ Jesus our Lord.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76581" y="2668404"/>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مزد گناه مرگ است، امّا عطای خدا حیات جاویدان در خداوند ما مسیحْ عیساست.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533569"/>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کرێی گوناه مردنە، بەڵام دیاری خودا ژیانی هەتاهەتاییە کە لە ڕێگەی عیسای مەسیحی خاوەن شکۆمانەوەیە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6 verse 23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23:6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832423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71890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many of those who sleep in the dust of the earth shall awake,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some to everlasting life, some to shame and everlasting contempt.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بسیاری از آنان که در خاکِ زمین خوابیده‌اند بیدار خواهند شد، اما اینان برای زندگی جاودان و آنان برای خجالت و حقارت جاودان.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زۆر لەوانەی لەناو خۆلی زەویدا نوستوون هەڵدەستنەوە، هەندێکیان بۆ ژیانی هەتاهەتایی و هەندێکی دیکەشیان بۆ سەرشۆڕی و سووکایەتی هەتاهەتایی.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12 verse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فلیمون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But the free gift is not like the trespass.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For if many died through one man’s trespass, much more have the grace of God and the free gift by the grace of that one man Jesus Christ abounded for many</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85192" y="2573908"/>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مّا عطا همانند نافرمانی نیست. زیرا اگر به‌‌واسطة نافرمانی یک انسان بسیاری مردند، چقدر بیشتر، فیض خدا و عطایی که به‌‌واسطة فیض یک انسان، یعنی عیسی مسیح فراهم آمد، بفراوانی شامل حال بسیاری گردید.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بەڵام دیاری وەکو گوناه نییە. ئەگەر زۆر کەس بە گوناهی کەسێک مردن، جا چەند زیاتر نیعمەتی خودا و دیارییەکە بەهۆی نیعمەتی مرۆڤێکەوە کە عیسای مەسیحە، بەسەر زۆر کەس ڕژا.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696566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But the free gift is not like the trespass. For if many died through one man’s trespass,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much more have the grace of God and the free gift by the grace of that one man Jesus Christ abounded for many</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85192" y="2573908"/>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مّا عطا همانند نافرمانی نیست. زیرا اگر به‌‌واسطة نافرمانی یک انسان بسیاری مردند، چقدر بیشتر، فیض خدا و عطایی که به‌‌واسطة فیض یک انسان، یعنی عیسی مسیح فراهم آمد، بفراوانی شامل حال بسیاری گردید.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بەڵام دیاری وەکو گوناه نییە. ئەگەر زۆر کەس بە گوناهی کەسێک مردن، جا چەند زیاتر نیعمەتی خودا و دیارییەکە بەهۆی نیعمەتی مرۆڤێکەوە کە عیسای مەسیحە، بەسەر زۆر کەس ڕژا.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65041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But the free gift is not like the trespass. For if many died through one man’s trespass, much more have the grace of God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free gift by the grace of that one man Jesus Christ abounded for many</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85192" y="2573908"/>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مّا عطا همانند نافرمانی نیست. زیرا اگر به‌‌واسطة نافرمانی یک انسان بسیاری مردند، چقدر بیشتر، فیض خدا و عطایی که به‌‌واسطة فیض یک انسان، یعنی عیسی مسیح فراهم آمد، بفراوانی شامل حال بسیاری گردید.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بەڵام دیاری وەکو گوناه نییە. ئەگەر زۆر کەس بە گوناهی کەسێک مردن، جا چەند زیاتر نیعمەتی خودا و دیارییەکە بەهۆی نیعمەتی مرۆڤێکەوە کە عیسای مەسیحە، بەسەر زۆر کەس ڕژا.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067031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But the free gift is not like the trespass. For if many died through one man’s trespass, much more have the grace of God and the free gift by the grace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of that one man Jesus Christ abounded for many</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85192" y="2573908"/>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مّا عطا همانند نافرمانی نیست. زیرا اگر به‌‌واسطة نافرمانی یک انسان بسیاری مردند، چقدر بیشتر، فیض خدا و عطایی که به‌‌واسطة فیض یک انسان، یعنی عیسی مسیح فراهم آمد، بفراوانی شامل حال بسیاری گردید.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بەڵام دیاری وەکو گوناه نییە. ئەگەر زۆر کەس بە گوناهی کەسێک مردن، جا چەند زیاتر نیعمەتی خودا و دیارییەکە بەهۆی نیعمەتی مرۆڤێکەوە کە عیسای مەسیحە، بەسەر زۆر کەس ڕژا.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44819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But the free gift is not like the trespass. For if many died through one man’s trespass, much more have the grace of God and the free gift by the grace of that one man Jesus Christ abounded for many</a:t>
            </a:r>
            <a:r>
              <a:rPr kumimoji="0" lang="en-GB" sz="2400" b="1" i="0" u="none" strike="noStrike" kern="0" cap="none" spc="0" normalizeH="0" baseline="0" noProof="0" dirty="0">
                <a:ln>
                  <a:noFill/>
                </a:ln>
                <a:solidFill>
                  <a:srgbClr val="333333"/>
                </a:solidFill>
                <a:effectLst/>
                <a:uLnTx/>
                <a:uFillTx/>
                <a:latin typeface="Chalkboard"/>
                <a:ea typeface="+mn-ea"/>
                <a:cs typeface="+mn-cs"/>
              </a:rPr>
              <a:t>.</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85192" y="2573908"/>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مّا عطا همانند نافرمانی نیست. زیرا اگر به‌‌واسطة نافرمانی یک انسان بسیاری مردند، چقدر بیشتر، فیض خدا و عطایی که به‌‌واسطة فیض یک انسان، یعنی عیسی مسیح فراهم آمد، بفراوانی شامل حال بسیاری گردید.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بەڵام دیاری وەکو گوناه نییە. ئەگەر زۆر کەس بە گوناهی کەسێک مردن، جا چەند زیاتر نیعمەتی خودا و دیارییەکە بەهۆی نیعمەتی مرۆڤێکەوە کە عیسای مەسیحە، بەسەر زۆر کەس ڕژا.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48265"/>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Romans chapter 5 verse 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یوحنا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373753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1331640" y="1073188"/>
            <a:ext cx="655272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how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we will be judged</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چگونه قضاوت خواهیم شد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چۆن حوکممان لەسەر دەدرێت</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971600" y="46503"/>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29657417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Corinthians chapter 5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747174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we must all appear before the judgment seat of Christ,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so that each one may receive what is due for what he has done in the body, whether good or evil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66195" y="2718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همة ما باید در برابر مسند داوری مسیح حاضر شویم، تا هر کس بنا بر اعمال خوب یا بدی که در ایام سکونت در بدن خود کرده است، سزا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دەبێت هەموومان لەبەردەم تەختی دادگایی مەسیح دەربکەوین، تاکو هەریەکە بۆ ئەو شتانەی بەهۆی جەستەوە کردوویەتی شایستەیی خۆی وەربگرێت، جا باش بێت یان خراپ.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Corinthians chapter 5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360232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we must all appear before the judgment seat of Christ, so that each one may receive what is due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 what he has done in the body, whether good or evil</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66195" y="2718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همة ما باید در برابر مسند داوری مسیح حاضر شویم، تا هر کس بنا بر اعمال خوب یا بدی که در ایام سکونت در بدن خود کرده است، سزا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دەبێت هەموومان لەبەردەم تەختی دادگایی مەسیح دەربکەوین، تاکو هەریەکە بۆ ئەو شتانەی بەهۆی جەستەوە کردوویەتی شایستەیی خۆی وەربگرێت، جا باش بێت یان خراپ.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Corinthians chapter 5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986542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11560" y="148909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For we must all appear before the judgment seat of Christ, so that each one may receive what is due for what he has done in the body, whether good or evil</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366195" y="2718146"/>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a:t>
            </a:r>
            <a:r>
              <a:rPr kumimoji="0" lang="fa-IR" sz="2200" b="0" i="0" u="none" strike="noStrike" kern="1200" cap="none" spc="0" normalizeH="0" baseline="0" noProof="0" dirty="0">
                <a:ln>
                  <a:noFill/>
                </a:ln>
                <a:solidFill>
                  <a:srgbClr val="000000"/>
                </a:solidFill>
                <a:effectLst/>
                <a:uLnTx/>
                <a:uFillTx/>
                <a:latin typeface="Chalkboard"/>
                <a:ea typeface="+mn-ea"/>
                <a:cs typeface="+mn-cs"/>
              </a:rPr>
              <a:t> </a:t>
            </a:r>
            <a:r>
              <a:rPr kumimoji="0" lang="fa-IR" sz="2400" b="0" i="0" u="none" strike="noStrike" kern="1200" cap="none" spc="0" normalizeH="0" baseline="0" noProof="0" dirty="0">
                <a:ln>
                  <a:noFill/>
                </a:ln>
                <a:solidFill>
                  <a:srgbClr val="000000"/>
                </a:solidFill>
                <a:effectLst/>
                <a:uLnTx/>
                <a:uFillTx/>
                <a:latin typeface="Chalkboard"/>
                <a:ea typeface="+mn-ea"/>
                <a:cs typeface="+mn-cs"/>
              </a:rPr>
              <a:t>زیرا همة ما باید در برابر مسند داوری مسیح حاضر شویم، تا هر کس بنا بر اعمال خوب یا بدی که در ایام سکونت در بدن خود کرده است، سزا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دەبێت هەموومان لەبەردەم تەختی دادگایی مەسیح دەربکەوین، تاکو هەریەکە بۆ ئەو شتانەی بەهۆی جەستەوە کردوویەتی شایستەیی خۆی وەربگرێت، جا باش بێت یان خراپ.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 Corinthians chapter 5 verse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٢ کۆرنسۆس</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10:5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دوم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8701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many of those who sleep in the dust of the earth shall awake, </a:t>
            </a:r>
            <a:r>
              <a:rPr kumimoji="0" lang="en-GB" sz="2400" b="1" i="0" u="none" strike="noStrike" kern="0" cap="none" spc="0" normalizeH="0" baseline="0" noProof="0" dirty="0">
                <a:ln>
                  <a:noFill/>
                </a:ln>
                <a:solidFill>
                  <a:schemeClr val="tx1"/>
                </a:solidFill>
                <a:effectLst/>
                <a:uLnTx/>
                <a:uFillTx/>
                <a:latin typeface="Chalkboard"/>
                <a:ea typeface="+mn-ea"/>
                <a:cs typeface="+mn-cs"/>
              </a:rPr>
              <a:t>some to everlasting life,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some to shame and everlasting contempt.</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بسیاری از آنان که در خاکِ زمین خوابیده‌اند بیدار خواهند شد، اما اینان برای زندگی جاودان و آنان برای خجالت و حقارت جاودان.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زۆر لەوانەی لەناو خۆلی زەویدا نوستوون هەڵدەستنەوە، هەندێکیان بۆ ژیانی هەتاهەتایی و هەندێکی دیکەشیان بۆ سەرشۆڕی و سووکایەتی هەتاهەتایی.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12 verse 2</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فلیمون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4593982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213456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confess our sins</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 he is faithful and just to forgive us our sins and to cleanse us from all unrighteousness.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اگر به گناهان خود اعتراف کنیم، او که امین و عادل است، گناهان ما را می‌آمرزد و از هر نادرستی پاکمان می‌سازد.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دانمان بە گوناهەکانماندا نا، ئەوا خودا دڵسۆز و دادپەروەرە، تەنانەت لە گوناهەکانمان خۆشدەبێت و لە هەموو ناڕەواییەک پاکمان دەکاتەوە.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6866370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confess our sins, he is faithful and just to forgive us our sins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to cleanse us from all unrighteousness.</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اگر به گناهان خود اعتراف کنیم، او که امین و عادل است، گناهان ما را می‌آمرزد و از هر نادرستی پاکمان می‌سازد.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دانمان بە گوناهەکانماندا نا، ئەوا خودا دڵسۆز و دادپەروەرە، تەنانەت لە گوناهەکانمان خۆشدەبێت و لە هەموو ناڕەواییەک پاکمان دەکاتەوە.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603887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If we confess our sins, he is faithful and just to forgive us our sins and to cleanse us from all unrighteousness.</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اگر به گناهان خود اعتراف کنیم، او که امین و عادل است، گناهان ما را می‌آمرزد و از هر نادرستی پاکمان می‌سازد.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ئەگەر دانمان بە گوناهەکانماندا نا، ئەوا خودا دڵسۆز و دادپەروەرە، تەنانەت لە گوناهەکانمان خۆشدەبێت و لە هەموو ناڕەواییەک پاکمان دەکاتەوە.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John chapter 1 verse 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9:1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0591998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6 verse 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617764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Judge not, and you will not be judged;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condemn not, and you will not be condemned; forgive, and you will be forgiven;</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«عیبجویی نکنید تا از شما عیبجویی نکنند. محکوم نکنید تا محکومتان نکنند. ببخشید تا بخشوده شوید.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«حوکم مەدەن، بۆ ئەوەی خودا حوکمتان نەدات. خەڵکی تاوانبار مەکەن، بۆ ئەوەی خودا تاوانبارتان نەکات. لە خەڵکی خۆش بن، خودا لێتان خۆش دەبێت.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6 verse 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9954588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Judge not, and you will not be judged; condemn not, and you will not be condemned;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forgive, and you will be forgiven;</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«عیبجویی نکنید تا از شما عیبجویی نکنند. محکوم نکنید تا محکومتان نکنند. ببخشید تا بخشوده شوید.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«حوکم مەدەن، بۆ ئەوەی خودا حوکمتان نەدات. خەڵکی تاوانبار مەکەن، بۆ ئەوەی خودا تاوانبارتان نەکات. لە خەڵکی خۆش بن، خودا لێتان خۆش دەبێت.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6 verse 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59412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Judge not, and you will not be judged; condemn not, and you will not be condemned; forgive, and you will be forgiven;</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«عیبجویی نکنید تا از شما عیبجویی نکنند. محکوم نکنید تا محکومتان نکنند. ببخشید تا بخشوده شوید.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«حوکم مەدەن، بۆ ئەوەی خودا حوکمتان نەدات. خەڵکی تاوانبار مەکەن، بۆ ئەوەی خودا تاوانبارتان نەکات. لە خەڵکی خۆش بن، خودا لێتان خۆش دەبێت.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6 verse 37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یۆحەنا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37:6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اول یحنا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344443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7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900197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with the judgment you pronounce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you will be judged, and with the measure you use it will be measured to you.</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به همان‌‌گونه که بر دیگران داوری می‌کنید، بر شما نیز داوری خواهد شد و با همان پیمانه که وزن می‌کنید، برای شما وزن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بەو شێوەیەی خەڵک تاوانبار دەکەن خودا تاوانبارتان دەکات، بەو پێوانەیەی ئێوە بۆ خەڵک دەیپێون، خودا بۆتان دەپێوێتەوە.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7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52289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61521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And many of those who sleep in the dust of the earth shall awake, </a:t>
            </a:r>
            <a:r>
              <a:rPr kumimoji="0" lang="en-GB" sz="2400" b="1" i="0" u="none" strike="noStrike" kern="0" cap="none" spc="0" normalizeH="0" baseline="0" noProof="0" dirty="0">
                <a:ln>
                  <a:noFill/>
                </a:ln>
                <a:solidFill>
                  <a:schemeClr val="tx1"/>
                </a:solidFill>
                <a:effectLst/>
                <a:uLnTx/>
                <a:uFillTx/>
                <a:latin typeface="Chalkboard"/>
                <a:ea typeface="+mn-ea"/>
                <a:cs typeface="+mn-cs"/>
              </a:rPr>
              <a:t>some to everlasting life, some to shame and everlasting contempt.</a:t>
            </a:r>
            <a:endParaRPr kumimoji="0" lang="en-GB" sz="2400" b="1" i="0" u="none" strike="noStrike" kern="0" cap="none" spc="0" normalizeH="0" baseline="0" noProof="0" dirty="0">
              <a:ln>
                <a:noFill/>
              </a:ln>
              <a:solidFill>
                <a:schemeClr val="tx1"/>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9552" y="2803283"/>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 بسیاری از آنان که در خاکِ زمین خوابیده‌اند بیدار خواهند شد، اما اینان برای زندگی جاودان و آنان برای خجالت و حقارت جاودان.</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زۆر لەوانەی لەناو خۆلی زەویدا نوستوون هەڵدەستنەوە، هەندێکیان بۆ ژیانی هەتاهەتایی و هەندێکی دیکەشیان بۆ سەرشۆڕی و سووکایەتی هەتاهەتایی.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830115"/>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12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فلیمون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51769407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with the judgment you pronounce you will be judged,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with the measure you use it will be measured to you.</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به همان‌‌گونه که بر دیگران داوری می‌کنید، بر شما نیز داوری خواهد شد و با همان پیمانه که وزن می‌کنید، برای شما وزن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بەو شێوەیەی خەڵک تاوانبار دەکەن خودا تاوانبارتان دەکات، بەو پێوانەیەی ئێوە بۆ خەڵک دەیپێون، خودا بۆتان دەپێوێتەوە.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7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180240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with the judgment you pronounce you will be judged, and with the measure you use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it will be measured to you.</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به همان‌‌گونه که بر دیگران داوری می‌کنید، بر شما نیز داوری خواهد شد و با همان پیمانه که وزن می‌کنید، برای شما وزن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بەو شێوەیەی خەڵک تاوانبار دەکەن خودا تاوانبارتان دەکات، بەو پێوانەیەی ئێوە بۆ خەڵک دەیپێون، خودا بۆتان دەپێوێتەوە.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7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2767491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0268" y="1641457"/>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 For with the judgment you pronounce you will be judged, and with the measure you use it will be measured to you.</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68540" y="2607108"/>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 زیرا به همان‌‌گونه که بر دیگران داوری می‌کنید، بر شما نیز داوری خواهد شد و با همان پیمانه که وزن می‌کنید، برای شما وزن خواهد شد.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750268" y="3636058"/>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چونکە بەو شێوەیەی خەڵک تاوانبار دەکەن خودا تاوانبارتان دەکات، بەو پێوانەیەی ئێوە بۆ خەڵک دەیپێون، خودا بۆتان دەپێوێتەوە.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98BCA7D1-1CD3-B91F-965E-0F68E3722BFB}"/>
              </a:ext>
            </a:extLst>
          </p:cNvPr>
          <p:cNvSpPr txBox="1"/>
          <p:nvPr/>
        </p:nvSpPr>
        <p:spPr>
          <a:xfrm>
            <a:off x="539552" y="796338"/>
            <a:ext cx="752501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7 verse 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2:7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3544306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14223</TotalTime>
  <Words>10746</Words>
  <Application>Microsoft Office PowerPoint</Application>
  <PresentationFormat>On-screen Show (16:9)</PresentationFormat>
  <Paragraphs>872</Paragraphs>
  <Slides>94</Slides>
  <Notes>94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94</vt:i4>
      </vt:variant>
    </vt:vector>
  </HeadingPairs>
  <TitlesOfParts>
    <vt:vector size="100"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566</cp:revision>
  <cp:lastPrinted>2022-06-17T17:24:50Z</cp:lastPrinted>
  <dcterms:created xsi:type="dcterms:W3CDTF">2020-04-16T13:12:45Z</dcterms:created>
  <dcterms:modified xsi:type="dcterms:W3CDTF">2024-02-06T17:19:15Z</dcterms:modified>
</cp:coreProperties>
</file>