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6"/>
  </p:notesMasterIdLst>
  <p:sldIdLst>
    <p:sldId id="388" r:id="rId2"/>
    <p:sldId id="475" r:id="rId3"/>
    <p:sldId id="476" r:id="rId4"/>
    <p:sldId id="383" r:id="rId5"/>
    <p:sldId id="565" r:id="rId6"/>
    <p:sldId id="649" r:id="rId7"/>
    <p:sldId id="568" r:id="rId8"/>
    <p:sldId id="652" r:id="rId9"/>
    <p:sldId id="653" r:id="rId10"/>
    <p:sldId id="654" r:id="rId11"/>
    <p:sldId id="659" r:id="rId12"/>
    <p:sldId id="657" r:id="rId13"/>
    <p:sldId id="656" r:id="rId14"/>
    <p:sldId id="655" r:id="rId15"/>
    <p:sldId id="658" r:id="rId16"/>
    <p:sldId id="665" r:id="rId17"/>
    <p:sldId id="664" r:id="rId18"/>
    <p:sldId id="663" r:id="rId19"/>
    <p:sldId id="662" r:id="rId20"/>
    <p:sldId id="660" r:id="rId21"/>
    <p:sldId id="666" r:id="rId22"/>
    <p:sldId id="667" r:id="rId23"/>
    <p:sldId id="670" r:id="rId24"/>
    <p:sldId id="669" r:id="rId25"/>
    <p:sldId id="668" r:id="rId26"/>
    <p:sldId id="671" r:id="rId27"/>
    <p:sldId id="677" r:id="rId28"/>
    <p:sldId id="676" r:id="rId29"/>
    <p:sldId id="675" r:id="rId30"/>
    <p:sldId id="674" r:id="rId31"/>
    <p:sldId id="673" r:id="rId32"/>
    <p:sldId id="672" r:id="rId33"/>
    <p:sldId id="681" r:id="rId34"/>
    <p:sldId id="680" r:id="rId35"/>
    <p:sldId id="679" r:id="rId36"/>
    <p:sldId id="678" r:id="rId37"/>
    <p:sldId id="682" r:id="rId38"/>
    <p:sldId id="683" r:id="rId39"/>
    <p:sldId id="686" r:id="rId40"/>
    <p:sldId id="685" r:id="rId41"/>
    <p:sldId id="684" r:id="rId42"/>
    <p:sldId id="687" r:id="rId43"/>
    <p:sldId id="691" r:id="rId44"/>
    <p:sldId id="690" r:id="rId45"/>
    <p:sldId id="689" r:id="rId46"/>
    <p:sldId id="694" r:id="rId47"/>
    <p:sldId id="688" r:id="rId48"/>
    <p:sldId id="696" r:id="rId49"/>
    <p:sldId id="695" r:id="rId50"/>
    <p:sldId id="693" r:id="rId51"/>
    <p:sldId id="692" r:id="rId52"/>
    <p:sldId id="697" r:id="rId53"/>
    <p:sldId id="704" r:id="rId54"/>
    <p:sldId id="703" r:id="rId55"/>
    <p:sldId id="702" r:id="rId56"/>
    <p:sldId id="701" r:id="rId57"/>
    <p:sldId id="700" r:id="rId58"/>
    <p:sldId id="699" r:id="rId59"/>
    <p:sldId id="705" r:id="rId60"/>
    <p:sldId id="698" r:id="rId61"/>
    <p:sldId id="709" r:id="rId62"/>
    <p:sldId id="708" r:id="rId63"/>
    <p:sldId id="707" r:id="rId64"/>
    <p:sldId id="706" r:id="rId65"/>
    <p:sldId id="710" r:id="rId66"/>
    <p:sldId id="714" r:id="rId67"/>
    <p:sldId id="713" r:id="rId68"/>
    <p:sldId id="712" r:id="rId69"/>
    <p:sldId id="715" r:id="rId70"/>
    <p:sldId id="716" r:id="rId71"/>
    <p:sldId id="721" r:id="rId72"/>
    <p:sldId id="720" r:id="rId73"/>
    <p:sldId id="719" r:id="rId74"/>
    <p:sldId id="718" r:id="rId75"/>
    <p:sldId id="722" r:id="rId76"/>
    <p:sldId id="717" r:id="rId77"/>
    <p:sldId id="726" r:id="rId78"/>
    <p:sldId id="725" r:id="rId79"/>
    <p:sldId id="724" r:id="rId80"/>
    <p:sldId id="723" r:id="rId81"/>
    <p:sldId id="729" r:id="rId82"/>
    <p:sldId id="728" r:id="rId83"/>
    <p:sldId id="727" r:id="rId84"/>
    <p:sldId id="730" r:id="rId85"/>
    <p:sldId id="734" r:id="rId86"/>
    <p:sldId id="733" r:id="rId87"/>
    <p:sldId id="732" r:id="rId88"/>
    <p:sldId id="731" r:id="rId89"/>
    <p:sldId id="737" r:id="rId90"/>
    <p:sldId id="736" r:id="rId91"/>
    <p:sldId id="735" r:id="rId92"/>
    <p:sldId id="738" r:id="rId93"/>
    <p:sldId id="413" r:id="rId94"/>
    <p:sldId id="414" r:id="rId95"/>
  </p:sldIdLst>
  <p:sldSz cx="9144000" cy="5143500" type="screen16x9"/>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rence Cave" initials="LC" lastIdx="1" clrIdx="0">
    <p:extLst>
      <p:ext uri="{19B8F6BF-5375-455C-9EA6-DF929625EA0E}">
        <p15:presenceInfo xmlns:p15="http://schemas.microsoft.com/office/powerpoint/2012/main" userId="7432305f146684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74" autoAdjust="0"/>
  </p:normalViewPr>
  <p:slideViewPr>
    <p:cSldViewPr>
      <p:cViewPr varScale="1">
        <p:scale>
          <a:sx n="141" d="100"/>
          <a:sy n="141" d="100"/>
        </p:scale>
        <p:origin x="642" y="126"/>
      </p:cViewPr>
      <p:guideLst>
        <p:guide orient="horz" pos="162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46F326A4-804C-4A9B-AEC9-A164EE5F15F5}" type="datetimeFigureOut">
              <a:rPr lang="en-GB" smtClean="0"/>
              <a:t>06/02/2024</a:t>
            </a:fld>
            <a:endParaRPr lang="en-GB"/>
          </a:p>
        </p:txBody>
      </p:sp>
      <p:sp>
        <p:nvSpPr>
          <p:cNvPr id="4" name="Slide Image Placeholder 3"/>
          <p:cNvSpPr>
            <a:spLocks noGrp="1" noRot="1" noChangeAspect="1"/>
          </p:cNvSpPr>
          <p:nvPr>
            <p:ph type="sldImg" idx="2"/>
          </p:nvPr>
        </p:nvSpPr>
        <p:spPr>
          <a:xfrm>
            <a:off x="26988" y="744538"/>
            <a:ext cx="6615112"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3163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12231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62739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65982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28778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237555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726605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949325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300704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345121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91048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499144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315306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180117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411577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17601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955936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072491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9853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685836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863132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25938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47301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790216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155148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208249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212422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775420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571739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866537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552789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3798890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1794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8279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093488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7815092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9421861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9665832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165451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798316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1650662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064210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19685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84159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4210932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202159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9126030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9595635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576865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4854857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5090663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0279976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5713308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9828024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06206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3171317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8421072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1015981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4966390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7558953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9235056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3136932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445160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382864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8338892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00237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471008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0653616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6778889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5040578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9394829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7974771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7474325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9540013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5037961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5530299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65041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837020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91001987"/>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2977430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27491276"/>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30319960"/>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7002296"/>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30719141"/>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763897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78747592"/>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79431813"/>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80751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5484867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5910337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05905123"/>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478677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Delete slide if not required</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1883217"/>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Delete slide if not required</a:t>
            </a:r>
          </a:p>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44462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a:t>Click to edit Master title style</a:t>
            </a:r>
            <a:endParaRPr lang="en-GB" altLang="en-US" noProof="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a:t>Click to edit Master subtitle style</a:t>
            </a:r>
            <a:endParaRPr lang="en-GB" altLang="en-US" noProof="0"/>
          </a:p>
        </p:txBody>
      </p:sp>
      <p:sp>
        <p:nvSpPr>
          <p:cNvPr id="3104" name="Rectangle 32"/>
          <p:cNvSpPr>
            <a:spLocks noGrp="1" noChangeArrowheads="1"/>
          </p:cNvSpPr>
          <p:nvPr>
            <p:ph type="dt" sz="half" idx="2"/>
          </p:nvPr>
        </p:nvSpPr>
        <p:spPr/>
        <p:txBody>
          <a:bodyPr/>
          <a:lstStyle>
            <a:lvl1pPr>
              <a:defRPr/>
            </a:lvl1pPr>
          </a:lstStyle>
          <a:p>
            <a:fld id="{3170D3B3-256B-4EF7-8EE2-0A2F39A864F4}" type="datetime1">
              <a:rPr lang="en-GB" smtClean="0"/>
              <a:t>06/02/2024</a:t>
            </a:fld>
            <a:endParaRPr lang="en-GB"/>
          </a:p>
        </p:txBody>
      </p:sp>
      <p:sp>
        <p:nvSpPr>
          <p:cNvPr id="3105" name="Rectangle 33"/>
          <p:cNvSpPr>
            <a:spLocks noGrp="1" noChangeArrowheads="1"/>
          </p:cNvSpPr>
          <p:nvPr>
            <p:ph type="ftr" sz="quarter" idx="3"/>
          </p:nvPr>
        </p:nvSpPr>
        <p:spPr/>
        <p:txBody>
          <a:bodyPr/>
          <a:lstStyle>
            <a:lvl1pPr>
              <a:defRPr/>
            </a:lvl1pPr>
          </a:lstStyle>
          <a:p>
            <a:r>
              <a:rPr lang="en-GB" dirty="0"/>
              <a:t>understandyourbible.org/practise-</a:t>
            </a:r>
            <a:r>
              <a:rPr lang="en-GB" dirty="0" err="1"/>
              <a:t>english</a:t>
            </a:r>
            <a:endParaRPr lang="en-GB" dirty="0"/>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09A240EC-DFD2-44E5-BA2F-06D2A95454E2}"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A0113577-75D4-4711-9127-C4C77396FC13}"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5673F4F1-DB48-4ADA-B5F4-4CB3E9B48783}"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5BFB233A-989A-4596-A661-1E9B11C5DCC8}"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fld id="{C23F1269-0B29-403C-8078-41996A632212}"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r>
              <a:rPr lang="en-GB"/>
              <a:t>understandyourbible.org/practise-english</a:t>
            </a:r>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fld id="{685EF4F4-9767-4A88-9C47-85E73106A2DC}" type="datetime1">
              <a:rPr lang="en-GB" smtClean="0"/>
              <a:t>06/02/2024</a:t>
            </a:fld>
            <a:endParaRPr lang="en-GB"/>
          </a:p>
        </p:txBody>
      </p:sp>
      <p:sp>
        <p:nvSpPr>
          <p:cNvPr id="8" name="Footer Placeholder 7"/>
          <p:cNvSpPr>
            <a:spLocks noGrp="1"/>
          </p:cNvSpPr>
          <p:nvPr>
            <p:ph type="ftr" sz="quarter" idx="11"/>
          </p:nvPr>
        </p:nvSpPr>
        <p:spPr/>
        <p:txBody>
          <a:bodyPr/>
          <a:lstStyle>
            <a:lvl1pPr>
              <a:defRPr/>
            </a:lvl1pPr>
          </a:lstStyle>
          <a:p>
            <a:r>
              <a:rPr lang="en-GB"/>
              <a:t>understandyourbible.org/practise-english</a:t>
            </a:r>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fld id="{39D49955-BC7C-4440-9CF4-DCE29FD26D11}" type="datetime1">
              <a:rPr lang="en-GB" smtClean="0"/>
              <a:t>06/02/2024</a:t>
            </a:fld>
            <a:endParaRPr lang="en-GB"/>
          </a:p>
        </p:txBody>
      </p:sp>
      <p:sp>
        <p:nvSpPr>
          <p:cNvPr id="4" name="Footer Placeholder 3"/>
          <p:cNvSpPr>
            <a:spLocks noGrp="1"/>
          </p:cNvSpPr>
          <p:nvPr>
            <p:ph type="ftr" sz="quarter" idx="11"/>
          </p:nvPr>
        </p:nvSpPr>
        <p:spPr/>
        <p:txBody>
          <a:bodyPr/>
          <a:lstStyle>
            <a:lvl1pPr>
              <a:defRPr/>
            </a:lvl1pPr>
          </a:lstStyle>
          <a:p>
            <a:r>
              <a:rPr lang="en-GB"/>
              <a:t>understandyourbible.org/practise-english</a:t>
            </a:r>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039A587-195C-44BB-B052-805BA621C75D}" type="datetime1">
              <a:rPr lang="en-GB" smtClean="0"/>
              <a:t>06/02/2024</a:t>
            </a:fld>
            <a:endParaRPr lang="en-GB"/>
          </a:p>
        </p:txBody>
      </p:sp>
      <p:sp>
        <p:nvSpPr>
          <p:cNvPr id="3" name="Footer Placeholder 2"/>
          <p:cNvSpPr>
            <a:spLocks noGrp="1"/>
          </p:cNvSpPr>
          <p:nvPr>
            <p:ph type="ftr" sz="quarter" idx="11"/>
          </p:nvPr>
        </p:nvSpPr>
        <p:spPr/>
        <p:txBody>
          <a:bodyPr/>
          <a:lstStyle>
            <a:lvl1pPr>
              <a:defRPr/>
            </a:lvl1pPr>
          </a:lstStyle>
          <a:p>
            <a:r>
              <a:rPr lang="en-GB"/>
              <a:t>understandyourbible.org/practise-english</a:t>
            </a:r>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B41FA3B-0E0D-4F02-97FB-E64F291961C9}"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r>
              <a:rPr lang="en-GB"/>
              <a:t>understandyourbible.org/practise-english</a:t>
            </a:r>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86726BFF-0D16-49A1-A55E-14475F216E09}"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r>
              <a:rPr lang="en-GB"/>
              <a:t>understandyourbible.org/practise-english</a:t>
            </a:r>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E8173191-DA5E-43FB-A336-7E1693955101}" type="datetime1">
              <a:rPr lang="en-GB" smtClean="0"/>
              <a:t>06/02/2024</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a:t>understandyourbible.org/practise-english</a:t>
            </a:r>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9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755577" y="935720"/>
            <a:ext cx="7931224"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Welcome to the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Practise your English class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خوش آمدید به</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کلاس زبان انگلیسی خود را تمرین کنید</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بەخێربێن بۆ</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پۆلی زمانی ئینگلیزی خۆت مەشق بکە</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extBox 9">
            <a:extLst>
              <a:ext uri="{FF2B5EF4-FFF2-40B4-BE49-F238E27FC236}">
                <a16:creationId xmlns:a16="http://schemas.microsoft.com/office/drawing/2014/main" id="{61CD0661-2B37-84F4-D927-6B71DC2D96AD}"/>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3563658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11" name="TextBox 10">
            <a:extLst>
              <a:ext uri="{FF2B5EF4-FFF2-40B4-BE49-F238E27FC236}">
                <a16:creationId xmlns:a16="http://schemas.microsoft.com/office/drawing/2014/main" id="{06FA729A-AEF6-9EB1-4277-120FA15D1B30}"/>
              </a:ext>
            </a:extLst>
          </p:cNvPr>
          <p:cNvSpPr txBox="1"/>
          <p:nvPr/>
        </p:nvSpPr>
        <p:spPr>
          <a:xfrm>
            <a:off x="539552" y="830115"/>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24 verse 14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14:24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14:24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520187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152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 having a hope in God, </a:t>
            </a:r>
            <a:r>
              <a:rPr kumimoji="0" lang="en-GB" sz="2400" b="1" i="0" u="none" strike="noStrike" kern="0" cap="none" spc="0" normalizeH="0" baseline="0" noProof="0" dirty="0">
                <a:ln>
                  <a:noFill/>
                </a:ln>
                <a:solidFill>
                  <a:srgbClr val="FFFFFF">
                    <a:lumMod val="85000"/>
                  </a:srgbClr>
                </a:solidFill>
                <a:effectLst/>
                <a:uLnTx/>
                <a:uFillTx/>
                <a:latin typeface="Chalkboard"/>
                <a:ea typeface="+mn-ea"/>
                <a:cs typeface="+mn-cs"/>
              </a:rPr>
              <a:t>which these men themselves accept, that there will be a resurrection of both the just and the unjust.</a:t>
            </a:r>
            <a:endParaRPr kumimoji="0" lang="en-GB" sz="24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03283"/>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من هم مانند ایشان امید بر خدا دارم و معتقدم برای نیکان و بدان قیامتی در پیش است.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هەروەها هەمان ئەو هیوایەم بە خودا هەیە کە ئەو پیاوانە هەیانە، کە هەستانەوە بۆ ڕاستودروستان و خراپەکارانیش دەبێت.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11" name="TextBox 10">
            <a:extLst>
              <a:ext uri="{FF2B5EF4-FFF2-40B4-BE49-F238E27FC236}">
                <a16:creationId xmlns:a16="http://schemas.microsoft.com/office/drawing/2014/main" id="{06FA729A-AEF6-9EB1-4277-120FA15D1B30}"/>
              </a:ext>
            </a:extLst>
          </p:cNvPr>
          <p:cNvSpPr txBox="1"/>
          <p:nvPr/>
        </p:nvSpPr>
        <p:spPr>
          <a:xfrm>
            <a:off x="539552" y="830115"/>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24 verse 14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14:24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14:24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997065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152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 having a hope in God, which these men themselves accept,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that there will be a resurrection of both the just and the unjust.</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03283"/>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من هم مانند ایشان امید بر خدا دارم و معتقدم برای نیکان و بدان قیامتی در پیش است.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هەروەها هەمان ئەو هیوایەم بە خودا هەیە کە ئەو پیاوانە هەیانە، کە هەستانەوە بۆ ڕاستودروستان و خراپەکارانیش دەبێت.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D6DC05EC-0FD3-6FC2-1A85-78F937388E32}"/>
              </a:ext>
            </a:extLst>
          </p:cNvPr>
          <p:cNvSpPr txBox="1"/>
          <p:nvPr/>
        </p:nvSpPr>
        <p:spPr>
          <a:xfrm>
            <a:off x="539552" y="830115"/>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24 verse 14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14:24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14:24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919239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152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 having a hope in God, which these men themselves accept, that there will be a resurrection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of both the just and the unjust.</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03283"/>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من هم مانند ایشان امید بر خدا دارم و معتقدم برای نیکان و بدان قیامتی در پیش است.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هەروەها هەمان ئەو هیوایەم بە خودا هەیە کە ئەو پیاوانە هەیانە، کە هەستانەوە بۆ ڕاستودروستان و خراپەکارانیش دەبێت.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6" name="TextBox 5">
            <a:extLst>
              <a:ext uri="{FF2B5EF4-FFF2-40B4-BE49-F238E27FC236}">
                <a16:creationId xmlns:a16="http://schemas.microsoft.com/office/drawing/2014/main" id="{A294434F-9EE7-E3D0-4C55-181563CE58E7}"/>
              </a:ext>
            </a:extLst>
          </p:cNvPr>
          <p:cNvSpPr txBox="1"/>
          <p:nvPr/>
        </p:nvSpPr>
        <p:spPr>
          <a:xfrm>
            <a:off x="539552" y="830115"/>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24 verse 14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14:24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14:24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164227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152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 having a hope in God, which these men themselves accept, that there will be a resurrection of both the just and the unjust.</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03283"/>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من هم مانند ایشان امید بر خدا دارم و معتقدم برای نیکان و بدان قیامتی در پیش است.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هەروەها هەمان ئەو هیوایەم بە خودا هەیە کە ئەو پیاوانە هەیانە، کە هەستانەوە بۆ ڕاستودروستان و خراپەکارانیش دەبێت.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3AB72AE0-D434-A466-E36F-E29EBFA16DC5}"/>
              </a:ext>
            </a:extLst>
          </p:cNvPr>
          <p:cNvSpPr txBox="1"/>
          <p:nvPr/>
        </p:nvSpPr>
        <p:spPr>
          <a:xfrm>
            <a:off x="539552" y="830115"/>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24 verse 14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14:24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14:24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093592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830115"/>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Philippians chapter 3 verses 10 and 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11,10:3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فلیپیان</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11,10:3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فیلیپی</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508480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152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that I may know him and the power of his resurrection,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may share his sufferings, becoming like him in his death, that by any means possible I may attain the resurrection from the dead.</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65784" y="2690984"/>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می‌خواهم مسیح و نیروی رستاخیزش را بشناسم و در رنجهای او سهیم شده، با مرگش همشکل گردم،تا به هر طریق که شده به رستاخیز از مردگان نایل شوم.</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79211" y="3638307"/>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ئامانجم ئەوەیە مەسیح بناسم و هێزی هەستانەوەکەی بزانم و هاوبەشی ئازاری بم، وەک ئەو بم لە مردنی،تاوەکو بگەمە هەستانەوەی نێو مردووان.</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830115"/>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Philippians chapter 3 verses 10 and 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11,10:3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فلیپیان</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11,10:3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فیلیپی</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507333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152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that I may know him and the power of his resurrection, and may share his sufferings,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becoming like him in his death, that by any means possible I may attain the resurrection from the dead.</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65784" y="2690984"/>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می‌خواهم مسیح و نیروی رستاخیزش را بشناسم و در رنجهای او سهیم شده، با مرگش همشکل گردم،تا به هر طریق که شده به رستاخیز از مردگان نایل شوم.</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79211" y="3638307"/>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ئامانجم ئەوەیە مەسیح بناسم و هێزی هەستانەوەکەی بزانم و هاوبەشی ئازاری بم، وەک ئەو بم لە مردنی،تاوەکو بگەمە هەستانەوەی نێو مردووان.</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830115"/>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Philippians chapter 3 verses 10 and 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11,10:3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فلیپیان</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11,10:3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فیلیپی</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214443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152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that I may know him and the power of his resurrection, and may share his sufferings, becoming like him in his death,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that by any means possible I may attain the resurrection from the dead.</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65784" y="2690984"/>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می‌خواهم مسیح و نیروی رستاخیزش را بشناسم و در رنجهای او سهیم شده، با مرگش همشکل گردم،تا به هر طریق که شده به رستاخیز از مردگان نایل شوم.</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79211" y="3638307"/>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ئامانجم ئەوەیە مەسیح بناسم و هێزی هەستانەوەکەی بزانم و هاوبەشی ئازاری بم، وەک ئەو بم لە مردنی،تاوەکو بگەمە هەستانەوەی نێو مردووان.</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830115"/>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Philippians chapter 3 verses 10 and 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11,10:3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فلیپیان</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11,10:3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فیلیپی</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091548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152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that I may know him and the power of his resurrection, and may share his sufferings, becoming like him in his death, that by any means possible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I may attain the resurrection from the dead.</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65784" y="2690984"/>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می‌خواهم مسیح و نیروی رستاخیزش را بشناسم و در رنجهای او سهیم شده، با مرگش همشکل گردم،تا به هر طریق که شده به رستاخیز از مردگان نایل شوم.</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79211" y="3638307"/>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ئامانجم ئەوەیە مەسیح بناسم و هێزی هەستانەوەکەی بزانم و هاوبەشی ئازاری بم، وەک ئەو بم لە مردنی،تاوەکو بگەمە هەستانەوەی نێو مردووان.</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830115"/>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Philippians chapter 3 verses 10 and 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11,10:3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فلیپیان</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11,10:3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فیلیپی</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05158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755577" y="935720"/>
            <a:ext cx="7931224"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practise reading important Bible verses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ما خواندن آیات مهم کتاب مقدس را تمرین خواهیم کرد</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ئێمە مەشق دەکەین بە خوێندنەوەی ئایەتە گرنگەکانی کتێبی پیرۆز</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extBox 9">
            <a:extLst>
              <a:ext uri="{FF2B5EF4-FFF2-40B4-BE49-F238E27FC236}">
                <a16:creationId xmlns:a16="http://schemas.microsoft.com/office/drawing/2014/main" id="{8AAAE03A-23EC-0229-B503-377601675C48}"/>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4159312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152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that I may know him and the power of his resurrection, and may share his sufferings, becoming like him in his death, that by any means possible I may attain the resurrection from the dead.</a:t>
            </a:r>
            <a:endParaRPr kumimoji="0" lang="en-GB" sz="22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65784" y="2690984"/>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می‌خواهم مسیح و نیروی رستاخیزش را بشناسم و در رنجهای او سهیم شده، با مرگش همشکل گردم،تا به هر طریق که شده به رستاخیز از مردگان نایل شوم.</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79211" y="3638307"/>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ئامانجم ئەوەیە مەسیح بناسم و هێزی هەستانەوەکەی بزانم و هاوبەشی ئازاری بم، وەک ئەو بم لە مردنی،تاوەکو بگەمە هەستانەوەی نێو مردووان.</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830115"/>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Philippians chapter 3 verses 10 and 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11,10:3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فلیپیان</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11,10:3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فیلیپی</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947805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395536" y="1203598"/>
            <a:ext cx="8424936"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that the resurrection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will be at the return of Jesus Christ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به ما می گوید که رستاخیز در بازگشت عیسی مسیح خواهد بود</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کە پێمان دەڵێن زیندووبوونەوە لە گەڕانەوەی عیسا مەسیحدا دەبێت</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724464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830115"/>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11 verses 23 and 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24,23:11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24,23:11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703628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67391"/>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Jesus said to her, Your brother will rise again.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Martha said to him, I know that he will rise again in the resurrection on the last day.</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09064" y="2542920"/>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عیسی به او گفت: «برادرت بر خواهد خاست.»مارتا به او گفت: «می‌دانم که در روز قیامت بر خواهد خاست.»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74140" y="3431247"/>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عیسا پێی فەرموو: «براکەت زیندوو دەبێتەوە.»</a:t>
            </a:r>
            <a:r>
              <a:rPr kumimoji="0" lang="en-GB"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400" b="0" i="0" u="none" strike="noStrike" kern="1200" cap="none" spc="0" normalizeH="0" baseline="0" noProof="0" dirty="0">
                <a:ln>
                  <a:noFill/>
                </a:ln>
                <a:solidFill>
                  <a:srgbClr val="000000"/>
                </a:solidFill>
                <a:effectLst/>
                <a:uLnTx/>
                <a:uFillTx/>
                <a:latin typeface="Chalkboard"/>
                <a:ea typeface="+mn-ea"/>
                <a:cs typeface="+mn-cs"/>
              </a:rPr>
              <a:t>مەرساش پێی گوت: «دەزانم لە زیندووبوونەوەی ڕۆژی دواییدا هەڵدەستێتەوە.»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830115"/>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11 verses 23 and 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24,23:11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24,23:11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5222203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67391"/>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Jesus said to her, Your brother will rise again. Martha said to him, I know that he will rise again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in the resurrection on the last day.</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09064" y="2542920"/>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عیسی به او گفت: «برادرت بر خواهد خاست.»مارتا به او گفت: «می‌دانم که در روز قیامت بر خواهد خاست.»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74140" y="3431247"/>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عیسا پێی فەرموو: «براکەت زیندوو دەبێتەوە.»</a:t>
            </a:r>
            <a:r>
              <a:rPr kumimoji="0" lang="en-GB"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400" b="0" i="0" u="none" strike="noStrike" kern="1200" cap="none" spc="0" normalizeH="0" baseline="0" noProof="0" dirty="0">
                <a:ln>
                  <a:noFill/>
                </a:ln>
                <a:solidFill>
                  <a:srgbClr val="000000"/>
                </a:solidFill>
                <a:effectLst/>
                <a:uLnTx/>
                <a:uFillTx/>
                <a:latin typeface="Chalkboard"/>
                <a:ea typeface="+mn-ea"/>
                <a:cs typeface="+mn-cs"/>
              </a:rPr>
              <a:t>مەرساش پێی گوت: «دەزانم لە زیندووبوونەوەی ڕۆژی دواییدا هەڵدەستێتەوە.»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830115"/>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11 verses 23 and 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24,23:11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24,23:11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767710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67391"/>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Jesus said to her, Your brother will rise again. Martha said to him, I know that he will rise again in the resurrection on the last day.</a:t>
            </a:r>
            <a:endParaRPr kumimoji="0" lang="en-GB" sz="22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09064" y="2542920"/>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عیسی به او گفت: «برادرت بر خواهد خاست.»مارتا به او گفت: «می‌دانم که در روز قیامت بر خواهد خاست.»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74140" y="3431247"/>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عیسا پێی فەرموو: «براکەت زیندوو دەبێتەوە.»</a:t>
            </a:r>
            <a:r>
              <a:rPr kumimoji="0" lang="en-GB"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400" b="0" i="0" u="none" strike="noStrike" kern="1200" cap="none" spc="0" normalizeH="0" baseline="0" noProof="0" dirty="0">
                <a:ln>
                  <a:noFill/>
                </a:ln>
                <a:solidFill>
                  <a:srgbClr val="000000"/>
                </a:solidFill>
                <a:effectLst/>
                <a:uLnTx/>
                <a:uFillTx/>
                <a:latin typeface="Chalkboard"/>
                <a:ea typeface="+mn-ea"/>
                <a:cs typeface="+mn-cs"/>
              </a:rPr>
              <a:t>مەرساش پێی گوت: «دەزانم لە زیندووبوونەوەی ڕۆژی دواییدا هەڵدەستێتەوە.»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830115"/>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11 verses 23 and 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24,23:11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24,23:11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8301465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56981" y="794754"/>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22 and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23,22:15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23,22:15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108764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09970"/>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For as in Adam all die,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so also in Christ shall all be made alive. But each in his own order: Christ the </a:t>
            </a:r>
            <a:r>
              <a:rPr kumimoji="0" lang="en-GB" sz="2200" b="1" i="0" u="none" strike="noStrike" kern="0" cap="none" spc="0" normalizeH="0" baseline="0" noProof="0" dirty="0" err="1">
                <a:ln>
                  <a:noFill/>
                </a:ln>
                <a:solidFill>
                  <a:schemeClr val="bg1">
                    <a:lumMod val="85000"/>
                  </a:schemeClr>
                </a:solidFill>
                <a:effectLst/>
                <a:uLnTx/>
                <a:uFillTx/>
                <a:latin typeface="Chalkboard"/>
                <a:ea typeface="+mn-ea"/>
                <a:cs typeface="+mn-cs"/>
              </a:rPr>
              <a:t>firstfruits</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 then at his coming those who belong to Christ.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6981" y="2589953"/>
            <a:ext cx="8064896"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200" b="0" i="0" u="none" strike="noStrike" kern="1200" cap="none" spc="0" normalizeH="0" baseline="0" noProof="0" dirty="0">
                <a:ln>
                  <a:noFill/>
                </a:ln>
                <a:solidFill>
                  <a:srgbClr val="000000"/>
                </a:solidFill>
                <a:effectLst/>
                <a:uLnTx/>
                <a:uFillTx/>
                <a:latin typeface="Chalkboard"/>
                <a:ea typeface="+mn-ea"/>
                <a:cs typeface="+mn-cs"/>
              </a:rPr>
              <a:t>زیرا همان‌‌گونه که در آدم همه می‌میرند، در مسیح نیز همه زنده خواهند شد.امّا هر کس به نوبة خود: نخست مسیح که نوبر بود؛ و بعد، به هنگام آمدن او، آنان که متعلق به اویند.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45765" y="3611165"/>
            <a:ext cx="7699820"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هەروەها چۆن هەموو بەهۆی ئادەمەوە دەمرن، بە هەمان شێوە هەموو ئەوانەش کە لەگەڵ مەسیحدا بوونەتە یەک، زیندوو دەکرێنەوە.بەڵام هەر یەکە بە نۆرەی خۆی: یەکەم جار مەسیح وەک نۆبەرە، ئینجا لە کاتی هاتنی، ئەوانەی هی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56981" y="794754"/>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22 and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23,22:15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23,22:15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0534291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09970"/>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For as in Adam all die, so also in Christ shall all be made alive.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But each in his own order: Christ the </a:t>
            </a:r>
            <a:r>
              <a:rPr kumimoji="0" lang="en-GB" sz="2200" b="1" i="0" u="none" strike="noStrike" kern="0" cap="none" spc="0" normalizeH="0" baseline="0" noProof="0" dirty="0" err="1">
                <a:ln>
                  <a:noFill/>
                </a:ln>
                <a:solidFill>
                  <a:schemeClr val="bg1">
                    <a:lumMod val="85000"/>
                  </a:schemeClr>
                </a:solidFill>
                <a:effectLst/>
                <a:uLnTx/>
                <a:uFillTx/>
                <a:latin typeface="Chalkboard"/>
                <a:ea typeface="+mn-ea"/>
                <a:cs typeface="+mn-cs"/>
              </a:rPr>
              <a:t>firstfruits</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 then at his coming those who belong to Christ.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6981" y="2589953"/>
            <a:ext cx="8064896"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200" b="0" i="0" u="none" strike="noStrike" kern="1200" cap="none" spc="0" normalizeH="0" baseline="0" noProof="0" dirty="0">
                <a:ln>
                  <a:noFill/>
                </a:ln>
                <a:solidFill>
                  <a:srgbClr val="000000"/>
                </a:solidFill>
                <a:effectLst/>
                <a:uLnTx/>
                <a:uFillTx/>
                <a:latin typeface="Chalkboard"/>
                <a:ea typeface="+mn-ea"/>
                <a:cs typeface="+mn-cs"/>
              </a:rPr>
              <a:t>زیرا همان‌‌گونه که در آدم همه می‌میرند، در مسیح نیز همه زنده خواهند شد.امّا هر کس به نوبة خود: نخست مسیح که نوبر بود؛ و بعد، به هنگام آمدن او، آنان که متعلق به اویند.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45765" y="3611165"/>
            <a:ext cx="7699820"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هەروەها چۆن هەموو بەهۆی ئادەمەوە دەمرن، بە هەمان شێوە هەموو ئەوانەش کە لەگەڵ مەسیحدا بوونەتە یەک، زیندوو دەکرێنەوە.بەڵام هەر یەکە بە نۆرەی خۆی: یەکەم جار مەسیح وەک نۆبەرە، ئینجا لە کاتی هاتنی، ئەوانەی هی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56981" y="794754"/>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22 and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23,22:15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23,22:15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7943220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09970"/>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For as in Adam all die, so also in Christ shall all be made alive. But each in his own order: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Christ the </a:t>
            </a:r>
            <a:r>
              <a:rPr kumimoji="0" lang="en-GB" sz="2200" b="1" i="0" u="none" strike="noStrike" kern="0" cap="none" spc="0" normalizeH="0" baseline="0" noProof="0" dirty="0" err="1">
                <a:ln>
                  <a:noFill/>
                </a:ln>
                <a:solidFill>
                  <a:schemeClr val="bg1">
                    <a:lumMod val="85000"/>
                  </a:schemeClr>
                </a:solidFill>
                <a:effectLst/>
                <a:uLnTx/>
                <a:uFillTx/>
                <a:latin typeface="Chalkboard"/>
                <a:ea typeface="+mn-ea"/>
                <a:cs typeface="+mn-cs"/>
              </a:rPr>
              <a:t>firstfruits</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 then at his coming those who belong to Christ.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6981" y="2589953"/>
            <a:ext cx="8064896"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200" b="0" i="0" u="none" strike="noStrike" kern="1200" cap="none" spc="0" normalizeH="0" baseline="0" noProof="0" dirty="0">
                <a:ln>
                  <a:noFill/>
                </a:ln>
                <a:solidFill>
                  <a:srgbClr val="000000"/>
                </a:solidFill>
                <a:effectLst/>
                <a:uLnTx/>
                <a:uFillTx/>
                <a:latin typeface="Chalkboard"/>
                <a:ea typeface="+mn-ea"/>
                <a:cs typeface="+mn-cs"/>
              </a:rPr>
              <a:t>زیرا همان‌‌گونه که در آدم همه می‌میرند، در مسیح نیز همه زنده خواهند شد.امّا هر کس به نوبة خود: نخست مسیح که نوبر بود؛ و بعد، به هنگام آمدن او، آنان که متعلق به اویند.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45765" y="3611165"/>
            <a:ext cx="7699820"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هەروەها چۆن هەموو بەهۆی ئادەمەوە دەمرن، بە هەمان شێوە هەموو ئەوانەش کە لەگەڵ مەسیحدا بوونەتە یەک، زیندوو دەکرێنەوە.بەڵام هەر یەکە بە نۆرەی خۆی: یەکەم جار مەسیح وەک نۆبەرە، ئینجا لە کاتی هاتنی، ئەوانەی هی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56981" y="794754"/>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22 and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23,22:15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23,22:15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965617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755577" y="935720"/>
            <a:ext cx="7931224"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look at groups of verses that show the Bible message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ما به گروه‌هایی از آیات که پیام کتاب مقدس را نشان می‌دهند نگاه خواهیم کرد</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a:ln>
                  <a:noFill/>
                </a:ln>
                <a:solidFill>
                  <a:srgbClr val="000000"/>
                </a:solidFill>
                <a:effectLst/>
                <a:uLnTx/>
                <a:uFillTx/>
                <a:latin typeface="Chalkboard"/>
                <a:ea typeface="+mn-ea"/>
                <a:cs typeface="+mn-cs"/>
              </a:rPr>
              <a:t>سەیری کۆمەڵێک ئایەت دەکەین کە پەیامی کتێبی پیرۆز نیشان دەدەن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extBox 9">
            <a:extLst>
              <a:ext uri="{FF2B5EF4-FFF2-40B4-BE49-F238E27FC236}">
                <a16:creationId xmlns:a16="http://schemas.microsoft.com/office/drawing/2014/main" id="{4891033A-2368-C9F7-FB32-BA64AE86463D}"/>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066891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09970"/>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For as in Adam all die, so also in Christ shall all be made alive. But each in his own order: Christ the </a:t>
            </a:r>
            <a:r>
              <a:rPr kumimoji="0" lang="en-GB" sz="2200" b="1" i="0" u="none" strike="noStrike" kern="0" cap="none" spc="0" normalizeH="0" baseline="0" noProof="0" dirty="0" err="1">
                <a:ln>
                  <a:noFill/>
                </a:ln>
                <a:solidFill>
                  <a:srgbClr val="333333"/>
                </a:solidFill>
                <a:effectLst/>
                <a:uLnTx/>
                <a:uFillTx/>
                <a:latin typeface="Chalkboard"/>
                <a:ea typeface="+mn-ea"/>
                <a:cs typeface="+mn-cs"/>
              </a:rPr>
              <a:t>firstfruits</a:t>
            </a:r>
            <a:r>
              <a:rPr kumimoji="0" lang="en-GB" sz="2200" b="1" i="0" u="none" strike="noStrike" kern="0" cap="none" spc="0" normalizeH="0" baseline="0" noProof="0" dirty="0">
                <a:ln>
                  <a:noFill/>
                </a:ln>
                <a:solidFill>
                  <a:srgbClr val="333333"/>
                </a:solidFill>
                <a:effectLst/>
                <a:uLnTx/>
                <a:uFillTx/>
                <a:latin typeface="Chalkboard"/>
                <a:ea typeface="+mn-ea"/>
                <a:cs typeface="+mn-cs"/>
              </a:rPr>
              <a:t>,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then at his coming those who belong to Christ.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6981" y="2589953"/>
            <a:ext cx="8064896"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200" b="0" i="0" u="none" strike="noStrike" kern="1200" cap="none" spc="0" normalizeH="0" baseline="0" noProof="0" dirty="0">
                <a:ln>
                  <a:noFill/>
                </a:ln>
                <a:solidFill>
                  <a:srgbClr val="000000"/>
                </a:solidFill>
                <a:effectLst/>
                <a:uLnTx/>
                <a:uFillTx/>
                <a:latin typeface="Chalkboard"/>
                <a:ea typeface="+mn-ea"/>
                <a:cs typeface="+mn-cs"/>
              </a:rPr>
              <a:t>زیرا همان‌‌گونه که در آدم همه می‌میرند، در مسیح نیز همه زنده خواهند شد.امّا هر کس به نوبة خود: نخست مسیح که نوبر بود؛ و بعد، به هنگام آمدن او، آنان که متعلق به اویند.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45765" y="3611165"/>
            <a:ext cx="7699820"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هەروەها چۆن هەموو بەهۆی ئادەمەوە دەمرن، بە هەمان شێوە هەموو ئەوانەش کە لەگەڵ مەسیحدا بوونەتە یەک، زیندوو دەکرێنەوە.بەڵام هەر یەکە بە نۆرەی خۆی: یەکەم جار مەسیح وەک نۆبەرە، ئینجا لە کاتی هاتنی، ئەوانەی هی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56981" y="794754"/>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22 and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23,22:15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23,22:15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4406302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09970"/>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For as in Adam all die, so also in Christ shall all be made alive. But each in his own order: Christ the </a:t>
            </a:r>
            <a:r>
              <a:rPr kumimoji="0" lang="en-GB" sz="2200" b="1" i="0" u="none" strike="noStrike" kern="0" cap="none" spc="0" normalizeH="0" baseline="0" noProof="0" dirty="0" err="1">
                <a:ln>
                  <a:noFill/>
                </a:ln>
                <a:solidFill>
                  <a:srgbClr val="333333"/>
                </a:solidFill>
                <a:effectLst/>
                <a:uLnTx/>
                <a:uFillTx/>
                <a:latin typeface="Chalkboard"/>
                <a:ea typeface="+mn-ea"/>
                <a:cs typeface="+mn-cs"/>
              </a:rPr>
              <a:t>firstfruits</a:t>
            </a:r>
            <a:r>
              <a:rPr kumimoji="0" lang="en-GB" sz="2200" b="1" i="0" u="none" strike="noStrike" kern="0" cap="none" spc="0" normalizeH="0" baseline="0" noProof="0" dirty="0">
                <a:ln>
                  <a:noFill/>
                </a:ln>
                <a:solidFill>
                  <a:srgbClr val="333333"/>
                </a:solidFill>
                <a:effectLst/>
                <a:uLnTx/>
                <a:uFillTx/>
                <a:latin typeface="Chalkboard"/>
                <a:ea typeface="+mn-ea"/>
                <a:cs typeface="+mn-cs"/>
              </a:rPr>
              <a:t>, then at his coming those who belong to Christ.</a:t>
            </a:r>
            <a:endParaRPr kumimoji="0" lang="en-GB" sz="22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6981" y="2589953"/>
            <a:ext cx="8064896"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200" b="0" i="0" u="none" strike="noStrike" kern="1200" cap="none" spc="0" normalizeH="0" baseline="0" noProof="0" dirty="0">
                <a:ln>
                  <a:noFill/>
                </a:ln>
                <a:solidFill>
                  <a:srgbClr val="000000"/>
                </a:solidFill>
                <a:effectLst/>
                <a:uLnTx/>
                <a:uFillTx/>
                <a:latin typeface="Chalkboard"/>
                <a:ea typeface="+mn-ea"/>
                <a:cs typeface="+mn-cs"/>
              </a:rPr>
              <a:t>زیرا همان‌‌گونه که در آدم همه می‌میرند، در مسیح نیز همه زنده خواهند شد.امّا هر کس به نوبة خود: نخست مسیح که نوبر بود؛ و بعد، به هنگام آمدن او، آنان که متعلق به اویند.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45765" y="3611165"/>
            <a:ext cx="7699820"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هەروەها چۆن هەموو بەهۆی ئادەمەوە دەمرن، بە هەمان شێوە هەموو ئەوانەش کە لەگەڵ مەسیحدا بوونەتە یەک، زیندوو دەکرێنەوە.بەڵام هەر یەکە بە نۆرەی خۆی: یەکەم جار مەسیح وەک نۆبەرە، ئینجا لە کاتی هاتنی، ئەوانەی هی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56981" y="794754"/>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22 and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23,22:15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23,22:15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1173404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56981" y="782549"/>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Thessalonians chapter 4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سالۆنیكی</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تسالونیکیان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4841360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27223" y="153396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For the Lord himself will descend from heaven with a cry of command,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with the voice of an archangel, and with the sound of the trumpet of God. And the dead in Christ will rise first.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6981" y="2682924"/>
            <a:ext cx="8064896"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200" b="0" i="0" u="none" strike="noStrike" kern="1200" cap="none" spc="0" normalizeH="0" baseline="0" noProof="0" dirty="0">
                <a:ln>
                  <a:noFill/>
                </a:ln>
                <a:solidFill>
                  <a:srgbClr val="000000"/>
                </a:solidFill>
                <a:effectLst/>
                <a:uLnTx/>
                <a:uFillTx/>
                <a:latin typeface="Chalkboard"/>
                <a:ea typeface="+mn-ea"/>
                <a:cs typeface="+mn-cs"/>
              </a:rPr>
              <a:t>زیرا خداوند، خود با فرمانی بلندآواز و آوای رئیس فرشتگان و نفیر شیپور خدا، از آسمان فرود خواهد آمد. آنگاه نخست مردگانِ در مسیح، زنده خواهند شد.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521288"/>
            <a:ext cx="7699820"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چونکە مەسیحی خاوەن شکۆ خۆی بە دەنگی بەرز فەرمان دەدات، بە دەنگی سەرۆکی فریشتەکان و بە کەڕەنای خودا، لە ئاسمانەوە دێتە خوارەوە و یەکەم جار ئەو مردووانە هەڵدەستنەوە کە لەگەڵ مەسیحدا بوونەتە یەک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56981" y="782549"/>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Thessalonians chapter 4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سالۆنیكی</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تسالونیکیان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3158635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27223" y="153396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For the Lord himself will descend from heaven with a cry of command, with the voice of an archangel,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with the sound of the trumpet of God. And the dead in Christ will rise first.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6981" y="2682924"/>
            <a:ext cx="8064896"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200" b="0" i="0" u="none" strike="noStrike" kern="1200" cap="none" spc="0" normalizeH="0" baseline="0" noProof="0" dirty="0">
                <a:ln>
                  <a:noFill/>
                </a:ln>
                <a:solidFill>
                  <a:srgbClr val="000000"/>
                </a:solidFill>
                <a:effectLst/>
                <a:uLnTx/>
                <a:uFillTx/>
                <a:latin typeface="Chalkboard"/>
                <a:ea typeface="+mn-ea"/>
                <a:cs typeface="+mn-cs"/>
              </a:rPr>
              <a:t>زیرا خداوند، خود با فرمانی بلندآواز و آوای رئیس فرشتگان و نفیر شیپور خدا، از آسمان فرود خواهد آمد. آنگاه نخست مردگانِ در مسیح، زنده خواهند شد.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521288"/>
            <a:ext cx="7699820"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چونکە مەسیحی خاوەن شکۆ خۆی بە دەنگی بەرز فەرمان دەدات، بە دەنگی سەرۆکی فریشتەکان و بە کەڕەنای خودا، لە ئاسمانەوە دێتە خوارەوە و یەکەم جار ئەو مردووانە هەڵدەستنەوە کە لەگەڵ مەسیحدا بوونەتە یەک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56981" y="782549"/>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Thessalonians chapter 4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سالۆنیكی</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تسالونیکیان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9601740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27223" y="153396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For the Lord himself will descend from heaven with a cry of command, with the voice of an archangel, and with the sound of the trumpet of God.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the dead in Christ will rise first.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6981" y="2682924"/>
            <a:ext cx="8064896"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200" b="0" i="0" u="none" strike="noStrike" kern="1200" cap="none" spc="0" normalizeH="0" baseline="0" noProof="0" dirty="0">
                <a:ln>
                  <a:noFill/>
                </a:ln>
                <a:solidFill>
                  <a:srgbClr val="000000"/>
                </a:solidFill>
                <a:effectLst/>
                <a:uLnTx/>
                <a:uFillTx/>
                <a:latin typeface="Chalkboard"/>
                <a:ea typeface="+mn-ea"/>
                <a:cs typeface="+mn-cs"/>
              </a:rPr>
              <a:t>زیرا خداوند، خود با فرمانی بلندآواز و آوای رئیس فرشتگان و نفیر شیپور خدا، از آسمان فرود خواهد آمد. آنگاه نخست مردگانِ در مسیح، زنده خواهند شد.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521288"/>
            <a:ext cx="7699820"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چونکە مەسیحی خاوەن شکۆ خۆی بە دەنگی بەرز فەرمان دەدات، بە دەنگی سەرۆکی فریشتەکان و بە کەڕەنای خودا، لە ئاسمانەوە دێتە خوارەوە و یەکەم جار ئەو مردووانە هەڵدەستنەوە کە لەگەڵ مەسیحدا بوونەتە یەک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56981" y="782549"/>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Thessalonians chapter 4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سالۆنیكی</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تسالونیکیان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202630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27223" y="153396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For the Lord himself will descend from heaven with a cry of command, with the voice of an archangel, and with the sound of the trumpet of God. And the dead in Christ will rise first.</a:t>
            </a:r>
            <a:endParaRPr kumimoji="0" lang="en-GB" sz="22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6981" y="2682924"/>
            <a:ext cx="8064896"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200" b="0" i="0" u="none" strike="noStrike" kern="1200" cap="none" spc="0" normalizeH="0" baseline="0" noProof="0" dirty="0">
                <a:ln>
                  <a:noFill/>
                </a:ln>
                <a:solidFill>
                  <a:srgbClr val="000000"/>
                </a:solidFill>
                <a:effectLst/>
                <a:uLnTx/>
                <a:uFillTx/>
                <a:latin typeface="Chalkboard"/>
                <a:ea typeface="+mn-ea"/>
                <a:cs typeface="+mn-cs"/>
              </a:rPr>
              <a:t>زیرا خداوند، خود با فرمانی بلندآواز و آوای رئیس فرشتگان و نفیر شیپور خدا، از آسمان فرود خواهد آمد. آنگاه نخست مردگانِ در مسیح، زنده خواهند شد.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521288"/>
            <a:ext cx="7699820"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چونکە مەسیحی خاوەن شکۆ خۆی بە دەنگی بەرز فەرمان دەدات، بە دەنگی سەرۆکی فریشتەکان و بە کەڕەنای خودا، لە ئاسمانەوە دێتە خوارەوە و یەکەم جار ئەو مردووانە هەڵدەستنەوە کە لەگەڵ مەسیحدا بوونەتە یەک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56981" y="782549"/>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Thessalonians chapter 4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سالۆنیكی</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تسالونیکیان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9069825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395536" y="1203598"/>
            <a:ext cx="8424936"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that Jesus Christ is our only hope of a long-term future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به ما می گوید عیسی مسیح تنها امید ما برای آینده بلندمدت است</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کە پێمان دەڵێن عیسا مەسیح تاکە هیوای ئێمەیە بۆ داهاتووی درێژخایەن</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3028315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56981" y="782549"/>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4 verse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اعمال رسولان</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19140646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44167" y="1650099"/>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And there is salvation in no one else</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 for there is no other name under heaven given among men by which we must be saved.</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6981" y="2682924"/>
            <a:ext cx="8064896"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200" b="0" i="0" u="none" strike="noStrike" kern="1200" cap="none" spc="0" normalizeH="0" baseline="0" noProof="0" dirty="0">
                <a:ln>
                  <a:noFill/>
                </a:ln>
                <a:solidFill>
                  <a:srgbClr val="000000"/>
                </a:solidFill>
                <a:effectLst/>
                <a:uLnTx/>
                <a:uFillTx/>
                <a:latin typeface="Chalkboard"/>
                <a:ea typeface="+mn-ea"/>
                <a:cs typeface="+mn-cs"/>
              </a:rPr>
              <a:t>در هیچ‌کس جز او نجات نیست، زیرا زیر آسمان نامی جز نام عیسی به آدمیان داده نشده تا بدان نجات یابیم.»</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521288"/>
            <a:ext cx="7699820"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بێجگە لە عیسا ڕزگاربوون بە کەسی دیکە نییە، چونکە لەژێر ئاسماندا ناوێکی دیکە بە مرۆڤەکان نەدراوە کە بە هۆیەوە بتوانین ڕزگار بین.»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56981" y="782549"/>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4 verse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اعمال رسولان</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1690645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1733982" y="1705485"/>
            <a:ext cx="5702267"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start with a prayer</a:t>
            </a:r>
          </a:p>
          <a:p>
            <a:pPr lvl="0" algn="r"/>
            <a:r>
              <a:rPr lang="fa-IR" sz="4000" dirty="0">
                <a:solidFill>
                  <a:srgbClr val="000000"/>
                </a:solidFill>
                <a:latin typeface="Chalkboard"/>
              </a:rPr>
              <a:t>با دعا شروع می کنیم</a:t>
            </a:r>
            <a:endParaRPr lang="en-GB" sz="4000" dirty="0">
              <a:solidFill>
                <a:srgbClr val="000000"/>
              </a:solidFill>
              <a:latin typeface="Chalkboard"/>
            </a:endParaRPr>
          </a:p>
          <a:p>
            <a:pPr lvl="0" algn="r"/>
            <a:r>
              <a:rPr kumimoji="0" lang="fa-IR" sz="4000" b="0" i="0" u="none" strike="noStrike" kern="1200" cap="none" spc="0" normalizeH="0" baseline="0" noProof="0" dirty="0">
                <a:ln>
                  <a:noFill/>
                </a:ln>
                <a:solidFill>
                  <a:srgbClr val="000000"/>
                </a:solidFill>
                <a:effectLst/>
                <a:uLnTx/>
                <a:uFillTx/>
                <a:latin typeface="Chalkboard"/>
                <a:ea typeface="+mn-ea"/>
                <a:cs typeface="+mn-cs"/>
              </a:rPr>
              <a:t>بە دوعایەک دەست پێدەکەین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itle 1">
            <a:extLst>
              <a:ext uri="{FF2B5EF4-FFF2-40B4-BE49-F238E27FC236}">
                <a16:creationId xmlns:a16="http://schemas.microsoft.com/office/drawing/2014/main" id="{80C3C83B-0A44-6387-DAB2-19FBAD8F2A07}"/>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1" name="TextBox 10">
            <a:extLst>
              <a:ext uri="{FF2B5EF4-FFF2-40B4-BE49-F238E27FC236}">
                <a16:creationId xmlns:a16="http://schemas.microsoft.com/office/drawing/2014/main" id="{776CB1FC-F016-FF0F-DC3E-A4891D2E7643}"/>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6751147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44167" y="1650099"/>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And there is salvation in no one else, for there is no other name under heaven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given among men by which we must be saved.</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6981" y="2682924"/>
            <a:ext cx="8064896"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200" b="0" i="0" u="none" strike="noStrike" kern="1200" cap="none" spc="0" normalizeH="0" baseline="0" noProof="0" dirty="0">
                <a:ln>
                  <a:noFill/>
                </a:ln>
                <a:solidFill>
                  <a:srgbClr val="000000"/>
                </a:solidFill>
                <a:effectLst/>
                <a:uLnTx/>
                <a:uFillTx/>
                <a:latin typeface="Chalkboard"/>
                <a:ea typeface="+mn-ea"/>
                <a:cs typeface="+mn-cs"/>
              </a:rPr>
              <a:t>در هیچ‌کس جز او نجات نیست، زیرا زیر آسمان نامی جز نام عیسی به آدمیان داده نشده تا بدان نجات یابیم.»</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521288"/>
            <a:ext cx="7699820"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بێجگە لە عیسا ڕزگاربوون بە کەسی دیکە نییە، چونکە لەژێر ئاسماندا ناوێکی دیکە بە مرۆڤەکان نەدراوە کە بە هۆیەوە بتوانین ڕزگار بین.»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56981" y="782549"/>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4 verse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اعمال رسولان</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39466224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44167" y="1650099"/>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And there is salvation in no one else, for there is no other name under heaven given among men by which we must be saved.</a:t>
            </a:r>
            <a:endParaRPr kumimoji="0" lang="en-GB" sz="22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6981" y="2682924"/>
            <a:ext cx="8064896"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200" b="0" i="0" u="none" strike="noStrike" kern="1200" cap="none" spc="0" normalizeH="0" baseline="0" noProof="0" dirty="0">
                <a:ln>
                  <a:noFill/>
                </a:ln>
                <a:solidFill>
                  <a:srgbClr val="000000"/>
                </a:solidFill>
                <a:effectLst/>
                <a:uLnTx/>
                <a:uFillTx/>
                <a:latin typeface="Chalkboard"/>
                <a:ea typeface="+mn-ea"/>
                <a:cs typeface="+mn-cs"/>
              </a:rPr>
              <a:t>در هیچ‌کس جز او نجات نیست، زیرا زیر آسمان نامی جز نام عیسی به آدمیان داده نشده تا بدان نجات یابیم.»</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521288"/>
            <a:ext cx="7699820"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بێجگە لە عیسا ڕزگاربوون بە کەسی دیکە نییە، چونکە لەژێر ئاسماندا ناوێکی دیکە بە مرۆڤەکان نەدراوە کە بە هۆیەوە بتوانین ڕزگار بین.»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56981" y="782549"/>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4 verse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اعمال رسولان</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13146564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56981" y="782549"/>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14 verse 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6:14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6:14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4349781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44167" y="1650099"/>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Jesus said to him, I am the way,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the truth, and the life. No one comes to the Father except through me.</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6981" y="2682924"/>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عیسی به او گفت: «من راه و راستی و حیات هستم؛ هیچ‌کس جز به‌‌واسطة من، نزد پدر نمی‌آید.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521288"/>
            <a:ext cx="7699820"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عیساش پێی فەرموو: «منم ڕێگا و ڕاستی و ژیان. کەس نایەتە لای باوک لە ڕێگەی منەوە نەبێت.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56981" y="782549"/>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14 verse 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6:14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6:14</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38590228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44167" y="1650099"/>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Jesus said to him, I am the way, and the truth, and the life.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No one comes to the Father except through me.</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6981" y="2682924"/>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عیسی به او گفت: «من راه و راستی و حیات هستم؛ هیچ‌کس جز به‌‌واسطة من، نزد پدر نمی‌آید.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521288"/>
            <a:ext cx="7699820"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عیساش پێی فەرموو: «منم ڕێگا و ڕاستی و ژیان. کەس نایەتە لای باوک لە ڕێگەی منەوە نەبێت.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56981" y="782549"/>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14 verse 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6:14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6:14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0259578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44167" y="1650099"/>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Jesus said to him, I am the way, and the truth, and the life. No one comes to the Father except through me.</a:t>
            </a:r>
            <a:endParaRPr kumimoji="0" lang="en-GB" sz="22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6981" y="2682924"/>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عیسی به او گفت: «من راه و راستی و حیات هستم؛ هیچ‌کس جز به‌‌واسطة من، نزد پدر نمی‌آید.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521288"/>
            <a:ext cx="7699820"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عیساش پێی فەرموو: «منم ڕێگا و ڕاستی و ژیان. کەس نایەتە لای باوک لە ڕێگەی منەوە نەبێت.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56981" y="782549"/>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14 verse 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6:14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6:14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8401365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56981" y="782549"/>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6 verse 40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14:6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14:6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9756977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44167" y="1508128"/>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For this is the will of my Father,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that everyone who looks on the Son and believes in him should have eternal life, and I will raise him up on the last day.</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6981" y="2523549"/>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خواست پدر من این است که هر که به پسر بنگرد و به او ایمان آوَرَد، از حیات جاویدان برخوردار شود، و من در روز بازپسین او را بر خواهم خیزانید.»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723878"/>
            <a:ext cx="7699820"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خواستی باوکم ئەمەیە: هەرکەسێک تەماشای کوڕەکە بکات و باوەڕی پێ بهێنێت ژیانی هەتاهەتایی دەبێت، منیش لە ڕۆژی دواییدا زیندووی دەکەمەوە.»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56981" y="782549"/>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6 verse 40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14:6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14:6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3631271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44167" y="1508128"/>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For this is the will of my Father, that everyone who looks on the Son and believes in him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should have eternal life, and I will raise him up on the last day.</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6981" y="2523549"/>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خواست پدر من این است که هر که به پسر بنگرد و به او ایمان آوَرَد، از حیات جاویدان برخوردار شود، و من در روز بازپسین او را بر خواهم خیزانید.»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723878"/>
            <a:ext cx="7699820"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خواستی باوکم ئەمەیە: هەرکەسێک تەماشای کوڕەکە بکات و باوەڕی پێ بهێنێت ژیانی هەتاهەتایی دەبێت، منیش لە ڕۆژی دواییدا زیندووی دەکەمەوە.»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56981" y="782549"/>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6 verse 40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14:6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14:6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07611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44167" y="1508128"/>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For this is the will of my Father, that everyone who looks on the Son and believes in him should have eternal life,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I will raise him up on the last day.</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6981" y="2523549"/>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خواست پدر من این است که هر که به پسر بنگرد و به او ایمان آوَرَد، از حیات جاویدان برخوردار شود، و من در روز بازپسین او را بر خواهم خیزانید.»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723878"/>
            <a:ext cx="7699820"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خواستی باوکم ئەمەیە: هەرکەسێک تەماشای کوڕەکە بکات و باوەڕی پێ بهێنێت ژیانی هەتاهەتایی دەبێت، منیش لە ڕۆژی دواییدا زیندووی دەکەمەوە.»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56981" y="782549"/>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6 verse 40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14:6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14:6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131719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917776" y="1203598"/>
            <a:ext cx="7632848"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that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we can rise from the dead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این را به ما می گوید</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ما می توانیم از مردگان برخیزیم</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ئایەتەکان پێمان دەڵێن کە دەتوانین لە مردن هەستین</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7035054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44167" y="1508128"/>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For this is the will of my Father, that everyone who looks on the Son and believes in him should have eternal life, and I will raise him up on the last day.</a:t>
            </a:r>
            <a:endParaRPr kumimoji="0" lang="en-GB" sz="22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6981" y="2523549"/>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خواست پدر من این است که هر که به پسر بنگرد و به او ایمان آوَرَد، از حیات جاویدان برخوردار شود، و من در روز بازپسین او را بر خواهم خیزانید.»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723878"/>
            <a:ext cx="7699820"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خواستی باوکم ئەمەیە: هەرکەسێک تەماشای کوڕەکە بکات و باوەڕی پێ بهێنێت ژیانی هەتاهەتایی دەبێت، منیش لە ڕۆژی دواییدا زیندووی دەکەمەوە.»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56981" y="782549"/>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6 verse 40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14:6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14:6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0270515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48265"/>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20 verses 30 and 31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31,30:20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31,30:20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0719959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1050" y="14274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Now Jesus did many other signs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in the presence of the disciples, which are not written in this book; but these are written so that you may believe that Jesus is the Christ, the Son of God, and that by believing you may have life in his name</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692747"/>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عیسی آیات بسیارِ دیگر در حضور شاگردان به‌‌ظهور رسانید که در این کتاب نوشته نشده است.</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امّا اینها نوشته شد تا ایمان آورید که عیسی همان «مسیح»، پسر خداست، و تا با این ایمان، در نام او حیات داشته باشید.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04628" y="3643488"/>
            <a:ext cx="7699820"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عیسا لەبەردەم قوتابییەکانیدا زۆر پەرجووی دیکەی کرد کە لەم پەڕتووکەدا نەنووسراوە.بەڵام ئەمانە نووسراون تاکو ئێوە باوەڕ بهێنن کە عیسا مەسیحەکەیە، کوڕی خودایە، تاکو بە باوەڕهێنان بە ناوی ئەو ژیانتان هەبێت.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48265"/>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20 verses 30 and 31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31,30:20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31,30:20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0325262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1050" y="14274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Now Jesus did many other signs in the presence of the disciples,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which are not written in this book; but these are written so that you may believe that Jesus is the Christ, the Son of God, and that by believing you may have life in his name</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692747"/>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عیسی آیات بسیارِ دیگر در حضور شاگردان به‌‌ظهور رسانید که در این کتاب نوشته نشده است.</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امّا اینها نوشته شد تا ایمان آورید که عیسی همان «مسیح»، پسر خداست، و تا با این ایمان، در نام او حیات داشته باشید.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04628" y="3643488"/>
            <a:ext cx="7699820"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عیسا لەبەردەم قوتابییەکانیدا زۆر پەرجووی دیکەی کرد کە لەم پەڕتووکەدا نەنووسراوە.بەڵام ئەمانە نووسراون تاکو ئێوە باوەڕ بهێنن کە عیسا مەسیحەکەیە، کوڕی خودایە، تاکو بە باوەڕهێنان بە ناوی ئەو ژیانتان هەبێت.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48265"/>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20 verses 30 and 31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31,30:20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31,30:20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5596836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1050" y="14274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Now Jesus did many other signs in the presence of the disciples, which are not written in this book;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but these are written so that you may believe that Jesus is the Christ, the Son of God, and that by believing you may have life in his name</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692747"/>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عیسی آیات بسیارِ دیگر در حضور شاگردان به‌‌ظهور رسانید که در این کتاب نوشته نشده است.</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امّا اینها نوشته شد تا ایمان آورید که عیسی همان «مسیح»، پسر خداست، و تا با این ایمان، در نام او حیات داشته باشید.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04628" y="3643488"/>
            <a:ext cx="7699820"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عیسا لەبەردەم قوتابییەکانیدا زۆر پەرجووی دیکەی کرد کە لەم پەڕتووکەدا نەنووسراوە.بەڵام ئەمانە نووسراون تاکو ئێوە باوەڕ بهێنن کە عیسا مەسیحەکەیە، کوڕی خودایە، تاکو بە باوەڕهێنان بە ناوی ئەو ژیانتان هەبێت.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48265"/>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20 verses 30 and 31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31,30:20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31,30:20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9120494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1050" y="14274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Now Jesus did many other signs in the presence of the disciples, which are not written in this book; but these are written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so that you may believe that Jesus is the Christ, the Son of God, and that by believing you may have life in his name</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692747"/>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عیسی آیات بسیارِ دیگر در حضور شاگردان به‌‌ظهور رسانید که در این کتاب نوشته نشده است.</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امّا اینها نوشته شد تا ایمان آورید که عیسی همان «مسیح»، پسر خداست، و تا با این ایمان، در نام او حیات داشته باشید.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04628" y="3643488"/>
            <a:ext cx="7699820"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عیسا لەبەردەم قوتابییەکانیدا زۆر پەرجووی دیکەی کرد کە لەم پەڕتووکەدا نەنووسراوە.بەڵام ئەمانە نووسراون تاکو ئێوە باوەڕ بهێنن کە عیسا مەسیحەکەیە، کوڕی خودایە، تاکو بە باوەڕهێنان بە ناوی ئەو ژیانتان هەبێت.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48265"/>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20 verses 30 and 31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31,30:20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31,30:20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0064548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1050" y="14274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Now Jesus did many other signs in the presence of the disciples, which are not written in this book; but these are written so that you may believe that Jesus is the Christ,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the Son of God, and that by believing you may have life in his name</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692747"/>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عیسی آیات بسیارِ دیگر در حضور شاگردان به‌‌ظهور رسانید که در این کتاب نوشته نشده است.</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امّا اینها نوشته شد تا ایمان آورید که عیسی همان «مسیح»، پسر خداست، و تا با این ایمان، در نام او حیات داشته باشید.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04628" y="3643488"/>
            <a:ext cx="7699820"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عیسا لەبەردەم قوتابییەکانیدا زۆر پەرجووی دیکەی کرد کە لەم پەڕتووکەدا نەنووسراوە.بەڵام ئەمانە نووسراون تاکو ئێوە باوەڕ بهێنن کە عیسا مەسیحەکەیە، کوڕی خودایە، تاکو بە باوەڕهێنان بە ناوی ئەو ژیانتان هەبێت.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48265"/>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20 verses 30 and 31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31,30:20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31,30:20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8290583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1050" y="14274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Now Jesus did many other signs in the presence of the disciples, which are not written in this book; but these are written so that you may believe that Jesus is the Christ, the Son of God,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and that by believing you may have life in his name</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692747"/>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عیسی آیات بسیارِ دیگر در حضور شاگردان به‌‌ظهور رسانید که در این کتاب نوشته نشده است.</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امّا اینها نوشته شد تا ایمان آورید که عیسی همان «مسیح»، پسر خداست، و تا با این ایمان، در نام او حیات داشته باشید.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04628" y="3643488"/>
            <a:ext cx="7699820"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عیسا لەبەردەم قوتابییەکانیدا زۆر پەرجووی دیکەی کرد کە لەم پەڕتووکەدا نەنووسراوە.بەڵام ئەمانە نووسراون تاکو ئێوە باوەڕ بهێنن کە عیسا مەسیحەکەیە، کوڕی خودایە، تاکو بە باوەڕهێنان بە ناوی ئەو ژیانتان هەبێت.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48265"/>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20 verses 30 and 31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31,30:20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31,30:20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2012416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1050" y="14274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Now Jesus did many other signs in the presence of the disciples, which are not written in this book; but these are written so that you may believe that Jesus is the Christ, the Son of God, and that by believing you may have life in his name</a:t>
            </a:r>
            <a:r>
              <a:rPr kumimoji="0" lang="en-GB" sz="2200" b="1" i="0" u="none" strike="noStrike" kern="0" cap="none" spc="0" normalizeH="0" baseline="0" noProof="0" dirty="0">
                <a:ln>
                  <a:noFill/>
                </a:ln>
                <a:solidFill>
                  <a:srgbClr val="333333"/>
                </a:solidFill>
                <a:effectLst/>
                <a:uLnTx/>
                <a:uFillTx/>
                <a:latin typeface="Chalkboard"/>
                <a:ea typeface="+mn-ea"/>
                <a:cs typeface="+mn-cs"/>
              </a:rPr>
              <a:t>.</a:t>
            </a:r>
            <a:endParaRPr kumimoji="0" lang="en-GB" sz="22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692747"/>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عیسی آیات بسیارِ دیگر در حضور شاگردان به‌‌ظهور رسانید که در این کتاب نوشته نشده است.</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امّا اینها نوشته شد تا ایمان آورید که عیسی همان «مسیح»، پسر خداست، و تا با این ایمان، در نام او حیات داشته باشید.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04628" y="3643488"/>
            <a:ext cx="7699820"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عیسا لەبەردەم قوتابییەکانیدا زۆر پەرجووی دیکەی کرد کە لەم پەڕتووکەدا نەنووسراوە.بەڵام ئەمانە نووسراون تاکو ئێوە باوەڕ بهێنن کە عیسا مەسیحەکەیە، کوڕی خودایە، تاکو بە باوەڕهێنان بە ناوی ئەو ژیانتان هەبێت.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48265"/>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20 verses 30 and 31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31,30:20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31,30:20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075055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395536" y="1203598"/>
            <a:ext cx="8424936"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that eternal life is a gift from God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به ما می گوید زندگی ابدی هدیه ای از جانب خداوند است</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ئایەتەکان کە پێمان دەڵێن ژیانی هەتاهەتایی دیاری خودایە</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985349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830115"/>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12 verse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فلیمون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02621499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48265"/>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3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0678967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523649"/>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God so loved the world,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that he gave his only Son, that whoever believes in him should not perish but have eternal life.</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376581" y="2668404"/>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«زیرا خدا جهان را آنقدر محبت کرد که پسر یگانة خود را داد تا هر که به او ایمان آوَرَد هلاک نگردد، بلکه حیات جاویدان یابد.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53356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لەبەر ئەوەی خودا ئەوەندە جیهانی خۆشویست، تەنانەت کوڕە تاقانەکەی بەختکرد، تاکو هەرکەسێک باوەڕی پێ بهێنێت لەناو نەچێت، بەڵکو ژیانی هەتاهەتایی هەبێت،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48265"/>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3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8749700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523649"/>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God so loved the world, that he gave his only Son,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that whoever believes in him should not perish but have eternal life.</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376581" y="2668404"/>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«زیرا خدا جهان را آنقدر محبت کرد که پسر یگانة خود را داد تا هر که به او ایمان آوَرَد هلاک نگردد، بلکه حیات جاویدان یابد.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53356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لەبەر ئەوەی خودا ئەوەندە جیهانی خۆشویست، تەنانەت کوڕە تاقانەکەی بەختکرد، تاکو هەرکەسێک باوەڕی پێ بهێنێت لەناو نەچێت، بەڵکو ژیانی هەتاهەتایی هەبێت،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48265"/>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3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7038344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523649"/>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God so loved the world, that he gave his only Son, that whoever believes in him should not perish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but have eternal life.</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376581" y="2668404"/>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«زیرا خدا جهان را آنقدر محبت کرد که پسر یگانة خود را داد تا هر که به او ایمان آوَرَد هلاک نگردد، بلکه حیات جاویدان یابد.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53356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لەبەر ئەوەی خودا ئەوەندە جیهانی خۆشویست، تەنانەت کوڕە تاقانەکەی بەختکرد، تاکو هەرکەسێک باوەڕی پێ بهێنێت لەناو نەچێت، بەڵکو ژیانی هەتاهەتایی هەبێت،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48265"/>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3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9924520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523649"/>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God so loved the world, that he gave his only Son, that whoever believes in him should not perish but have eternal life.</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376581" y="2668404"/>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«زیرا خدا جهان را آنقدر محبت کرد که پسر یگانة خود را داد تا هر که به او ایمان آوَرَد هلاک نگردد، بلکه حیات جاویدان یابد.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53356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لەبەر ئەوەی خودا ئەوەندە جیهانی خۆشویست، تەنانەت کوڕە تاقانەکەی بەختکرد، تاکو هەرکەسێک باوەڕی پێ بهێنێت لەناو نەچێت، بەڵکو ژیانی هەتاهەتایی هەبێت،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48265"/>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3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0202289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48265"/>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6 verse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6018945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523649"/>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For the wages of sin is death,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but the free gift of God is eternal life in Christ Jesus our Lord.</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376581" y="2668404"/>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زیرا مزد گناه مرگ است، امّا عطای خدا حیات جاویدان در خداوند ما مسیحْ عیساست.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53356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چونکە کرێی گوناه مردنە، بەڵام دیاری خودا ژیانی هەتاهەتاییە کە لە ڕێگەی عیسای مەسیحی خاوەن شکۆمانەوەیە</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48265"/>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6 verse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0887586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523649"/>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For the wages of sin is death, but the free gift of God is eternal life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in Christ Jesus our Lord.</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376581" y="2668404"/>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زیرا مزد گناه مرگ است، امّا عطای خدا حیات جاویدان در خداوند ما مسیحْ عیساست.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53356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چونکە کرێی گوناه مردنە، بەڵام دیاری خودا ژیانی هەتاهەتاییە کە لە ڕێگەی عیسای مەسیحی خاوەن شکۆمانەوەیە</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48265"/>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6 verse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54975481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523649"/>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For the wages of sin is death, but the free gift of God is eternal life in Christ Jesus our Lord.</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376581" y="2668404"/>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زیرا مزد گناه مرگ است، امّا عطای خدا حیات جاویدان در خداوند ما مسیحْ عیساست.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53356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چونکە کرێی گوناه مردنە، بەڵام دیاری خودا ژیانی هەتاهەتاییە کە لە ڕێگەی عیسای مەسیحی خاوەن شکۆمانەوەیە</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48265"/>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6 verse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23:6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23:6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7832423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48265"/>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5 verse 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15:5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371890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152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And many of those who sleep in the dust of the earth shall awake,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some to everlasting life, some to shame and everlasting contempt.</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03283"/>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و بسیاری از آنان که در خاکِ زمین خوابیده‌اند بیدار خواهند شد، اما اینان برای زندگی جاودان و آنان برای خجالت و حقارت جاودان.</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زۆر لەوانەی لەناو خۆلی زەویدا نوستوون هەڵدەستنەوە، هەندێکیان بۆ ژیانی هەتاهەتایی و هەندێکی دیکەشیان بۆ سەرشۆڕی و سووکایەتی هەتاهەتایی.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830115"/>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12 verse 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srgbClr val="000000"/>
                </a:solidFill>
                <a:latin typeface="Chalkboard"/>
              </a:rPr>
              <a:t>                                         </a:t>
            </a:r>
            <a:r>
              <a:rPr kumimoji="0" lang="en-GB" sz="2400" b="1" i="0" u="none" strike="noStrike" kern="1200" cap="none" spc="0" normalizeH="0" baseline="0" noProof="0" dirty="0">
                <a:ln>
                  <a:noFill/>
                </a:ln>
                <a:solidFill>
                  <a:srgbClr val="000000"/>
                </a:solidFill>
                <a:effectLst/>
                <a:uLnTx/>
                <a:uFillTx/>
                <a:latin typeface="Chalkboard"/>
                <a:ea typeface="+mn-ea"/>
                <a:cs typeface="+mn-cs"/>
              </a:rPr>
              <a:t>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فلیمون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5449154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489095"/>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But the free gift is not like the trespass.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For if many died through one man’s trespass, much more have the grace of God and the free gift by the grace of that one man Jesus Christ abounded for many</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385192" y="2573908"/>
            <a:ext cx="8064896"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200" b="0" i="0" u="none" strike="noStrike" kern="1200" cap="none" spc="0" normalizeH="0" baseline="0" noProof="0" dirty="0">
                <a:ln>
                  <a:noFill/>
                </a:ln>
                <a:solidFill>
                  <a:srgbClr val="000000"/>
                </a:solidFill>
                <a:effectLst/>
                <a:uLnTx/>
                <a:uFillTx/>
                <a:latin typeface="Chalkboard"/>
                <a:ea typeface="+mn-ea"/>
                <a:cs typeface="+mn-cs"/>
              </a:rPr>
              <a:t>مّا عطا همانند نافرمانی نیست. زیرا اگر به‌‌واسطة نافرمانی یک انسان بسیاری مردند، چقدر بیشتر، فیض خدا و عطایی که به‌‌واسطة فیض یک انسان، یعنی عیسی مسیح فراهم آمد، بفراوانی شامل حال بسیاری گردید.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636058"/>
            <a:ext cx="7699820"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بەڵام دیاری وەکو گوناه نییە. ئەگەر زۆر کەس بە گوناهی کەسێک مردن، جا چەند زیاتر نیعمەتی خودا و دیارییەکە بەهۆی نیعمەتی مرۆڤێکەوە کە عیسای مەسیحە، بەسەر زۆر کەس ڕژا.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48265"/>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5 verse 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15:5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96965660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489095"/>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But the free gift is not like the trespass. For if many died through one man’s trespass,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much more have the grace of God and the free gift by the grace of that one man Jesus Christ abounded for many</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385192" y="2573908"/>
            <a:ext cx="8064896"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200" b="0" i="0" u="none" strike="noStrike" kern="1200" cap="none" spc="0" normalizeH="0" baseline="0" noProof="0" dirty="0">
                <a:ln>
                  <a:noFill/>
                </a:ln>
                <a:solidFill>
                  <a:srgbClr val="000000"/>
                </a:solidFill>
                <a:effectLst/>
                <a:uLnTx/>
                <a:uFillTx/>
                <a:latin typeface="Chalkboard"/>
                <a:ea typeface="+mn-ea"/>
                <a:cs typeface="+mn-cs"/>
              </a:rPr>
              <a:t>مّا عطا همانند نافرمانی نیست. زیرا اگر به‌‌واسطة نافرمانی یک انسان بسیاری مردند، چقدر بیشتر، فیض خدا و عطایی که به‌‌واسطة فیض یک انسان، یعنی عیسی مسیح فراهم آمد، بفراوانی شامل حال بسیاری گردید.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636058"/>
            <a:ext cx="7699820"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بەڵام دیاری وەکو گوناه نییە. ئەگەر زۆر کەس بە گوناهی کەسێک مردن، جا چەند زیاتر نیعمەتی خودا و دیارییەکە بەهۆی نیعمەتی مرۆڤێکەوە کە عیسای مەسیحە، بەسەر زۆر کەس ڕژا.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48265"/>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5 verse 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15:5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6650413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489095"/>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But the free gift is not like the trespass. For if many died through one man’s trespass, much more have the grace of God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the free gift by the grace of that one man Jesus Christ abounded for many</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385192" y="2573908"/>
            <a:ext cx="8064896"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200" b="0" i="0" u="none" strike="noStrike" kern="1200" cap="none" spc="0" normalizeH="0" baseline="0" noProof="0" dirty="0">
                <a:ln>
                  <a:noFill/>
                </a:ln>
                <a:solidFill>
                  <a:srgbClr val="000000"/>
                </a:solidFill>
                <a:effectLst/>
                <a:uLnTx/>
                <a:uFillTx/>
                <a:latin typeface="Chalkboard"/>
                <a:ea typeface="+mn-ea"/>
                <a:cs typeface="+mn-cs"/>
              </a:rPr>
              <a:t>مّا عطا همانند نافرمانی نیست. زیرا اگر به‌‌واسطة نافرمانی یک انسان بسیاری مردند، چقدر بیشتر، فیض خدا و عطایی که به‌‌واسطة فیض یک انسان، یعنی عیسی مسیح فراهم آمد، بفراوانی شامل حال بسیاری گردید.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636058"/>
            <a:ext cx="7699820"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بەڵام دیاری وەکو گوناه نییە. ئەگەر زۆر کەس بە گوناهی کەسێک مردن، جا چەند زیاتر نیعمەتی خودا و دیارییەکە بەهۆی نیعمەتی مرۆڤێکەوە کە عیسای مەسیحە، بەسەر زۆر کەس ڕژا.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48265"/>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5 verse 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15:5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9067031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489095"/>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But the free gift is not like the trespass. For if many died through one man’s trespass, much more have the grace of God and the free gift by the grace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of that one man Jesus Christ abounded for many</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385192" y="2573908"/>
            <a:ext cx="8064896"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200" b="0" i="0" u="none" strike="noStrike" kern="1200" cap="none" spc="0" normalizeH="0" baseline="0" noProof="0" dirty="0">
                <a:ln>
                  <a:noFill/>
                </a:ln>
                <a:solidFill>
                  <a:srgbClr val="000000"/>
                </a:solidFill>
                <a:effectLst/>
                <a:uLnTx/>
                <a:uFillTx/>
                <a:latin typeface="Chalkboard"/>
                <a:ea typeface="+mn-ea"/>
                <a:cs typeface="+mn-cs"/>
              </a:rPr>
              <a:t>مّا عطا همانند نافرمانی نیست. زیرا اگر به‌‌واسطة نافرمانی یک انسان بسیاری مردند، چقدر بیشتر، فیض خدا و عطایی که به‌‌واسطة فیض یک انسان، یعنی عیسی مسیح فراهم آمد، بفراوانی شامل حال بسیاری گردید.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636058"/>
            <a:ext cx="7699820"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بەڵام دیاری وەکو گوناه نییە. ئەگەر زۆر کەس بە گوناهی کەسێک مردن، جا چەند زیاتر نیعمەتی خودا و دیارییەکە بەهۆی نیعمەتی مرۆڤێکەوە کە عیسای مەسیحە، بەسەر زۆر کەس ڕژا.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48265"/>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5 verse 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15:5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144819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489095"/>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But the free gift is not like the trespass. For if many died through one man’s trespass, much more have the grace of God and the free gift by the grace of that one man Jesus Christ abounded for many</a:t>
            </a:r>
            <a:r>
              <a:rPr kumimoji="0" lang="en-GB" sz="2400" b="1" i="0" u="none" strike="noStrike" kern="0" cap="none" spc="0" normalizeH="0" baseline="0" noProof="0" dirty="0">
                <a:ln>
                  <a:noFill/>
                </a:ln>
                <a:solidFill>
                  <a:srgbClr val="333333"/>
                </a:solidFill>
                <a:effectLst/>
                <a:uLnTx/>
                <a:uFillTx/>
                <a:latin typeface="Chalkboard"/>
                <a:ea typeface="+mn-ea"/>
                <a:cs typeface="+mn-cs"/>
              </a:rPr>
              <a:t>.</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385192" y="2573908"/>
            <a:ext cx="8064896"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200" b="0" i="0" u="none" strike="noStrike" kern="1200" cap="none" spc="0" normalizeH="0" baseline="0" noProof="0" dirty="0">
                <a:ln>
                  <a:noFill/>
                </a:ln>
                <a:solidFill>
                  <a:srgbClr val="000000"/>
                </a:solidFill>
                <a:effectLst/>
                <a:uLnTx/>
                <a:uFillTx/>
                <a:latin typeface="Chalkboard"/>
                <a:ea typeface="+mn-ea"/>
                <a:cs typeface="+mn-cs"/>
              </a:rPr>
              <a:t>مّا عطا همانند نافرمانی نیست. زیرا اگر به‌‌واسطة نافرمانی یک انسان بسیاری مردند، چقدر بیشتر، فیض خدا و عطایی که به‌‌واسطة فیض یک انسان، یعنی عیسی مسیح فراهم آمد، بفراوانی شامل حال بسیاری گردید.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636058"/>
            <a:ext cx="7699820"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بەڵام دیاری وەکو گوناه نییە. ئەگەر زۆر کەس بە گوناهی کەسێک مردن، جا چەند زیاتر نیعمەتی خودا و دیارییەکە بەهۆی نیعمەتی مرۆڤێکەوە کە عیسای مەسیحە، بەسەر زۆر کەس ڕژا.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48265"/>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5 verse 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15:5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63737530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75</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1331640" y="1073188"/>
            <a:ext cx="6552728"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how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we will be judged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به ما می گوید چگونه قضاوت خواهیم شد</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کە پێمان دەڵێن چۆن حوکممان لەسەر دەدرێت</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971600" y="46503"/>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29657417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96338"/>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 Corinthians chapter 5 verse 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10:5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٢ کۆرنسۆس</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10:5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دوم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67471742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489095"/>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we must all appear before the judgment seat of Christ,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so that each one may receive what is due for what he has done in the body, whether good or evil</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366195" y="2718146"/>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200" b="0" i="0" u="none" strike="noStrike" kern="1200" cap="none" spc="0" normalizeH="0" baseline="0" noProof="0" dirty="0">
                <a:ln>
                  <a:noFill/>
                </a:ln>
                <a:solidFill>
                  <a:srgbClr val="000000"/>
                </a:solidFill>
                <a:effectLst/>
                <a:uLnTx/>
                <a:uFillTx/>
                <a:latin typeface="Chalkboard"/>
                <a:ea typeface="+mn-ea"/>
                <a:cs typeface="+mn-cs"/>
              </a:rPr>
              <a:t> </a:t>
            </a: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همة ما باید در برابر مسند داوری مسیح حاضر شویم، تا هر کس بنا بر اعمال خوب یا بدی که در ایام سکونت در بدن خود کرده است، سزا یابد.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636058"/>
            <a:ext cx="7699820"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چونکە دەبێت هەموومان لەبەردەم تەختی دادگایی مەسیح دەربکەوین، تاکو هەریەکە بۆ ئەو شتانەی بەهۆی جەستەوە کردوویەتی شایستەیی خۆی وەربگرێت، جا باش بێت یان خراپ.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96338"/>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 Corinthians chapter 5 verse 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10:5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٢ کۆرنسۆس</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10:5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دوم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13602325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489095"/>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we must all appear before the judgment seat of Christ, so that each one may receive what is due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for what he has done in the body, whether good or evil</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366195" y="2718146"/>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200" b="0" i="0" u="none" strike="noStrike" kern="1200" cap="none" spc="0" normalizeH="0" baseline="0" noProof="0" dirty="0">
                <a:ln>
                  <a:noFill/>
                </a:ln>
                <a:solidFill>
                  <a:srgbClr val="000000"/>
                </a:solidFill>
                <a:effectLst/>
                <a:uLnTx/>
                <a:uFillTx/>
                <a:latin typeface="Chalkboard"/>
                <a:ea typeface="+mn-ea"/>
                <a:cs typeface="+mn-cs"/>
              </a:rPr>
              <a:t> </a:t>
            </a: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همة ما باید در برابر مسند داوری مسیح حاضر شویم، تا هر کس بنا بر اعمال خوب یا بدی که در ایام سکونت در بدن خود کرده است، سزا یابد.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636058"/>
            <a:ext cx="7699820"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چونکە دەبێت هەموومان لەبەردەم تەختی دادگایی مەسیح دەربکەوین، تاکو هەریەکە بۆ ئەو شتانەی بەهۆی جەستەوە کردوویەتی شایستەیی خۆی وەربگرێت، جا باش بێت یان خراپ.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96338"/>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 Corinthians chapter 5 verse 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10:5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٢ کۆرنسۆس</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10:5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دوم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19865424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11560" y="1489095"/>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we must all appear before the judgment seat of Christ, so that each one may receive what is due for what he has done in the body, whether good or evil</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366195" y="2718146"/>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a:t>
            </a:r>
            <a:r>
              <a:rPr kumimoji="0" lang="fa-IR" sz="2200" b="0" i="0" u="none" strike="noStrike" kern="1200" cap="none" spc="0" normalizeH="0" baseline="0" noProof="0" dirty="0">
                <a:ln>
                  <a:noFill/>
                </a:ln>
                <a:solidFill>
                  <a:srgbClr val="000000"/>
                </a:solidFill>
                <a:effectLst/>
                <a:uLnTx/>
                <a:uFillTx/>
                <a:latin typeface="Chalkboard"/>
                <a:ea typeface="+mn-ea"/>
                <a:cs typeface="+mn-cs"/>
              </a:rPr>
              <a:t> </a:t>
            </a: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همة ما باید در برابر مسند داوری مسیح حاضر شویم، تا هر کس بنا بر اعمال خوب یا بدی که در ایام سکونت در بدن خود کرده است، سزا یابد.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636058"/>
            <a:ext cx="7699820"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چونکە دەبێت هەموومان لەبەردەم تەختی دادگایی مەسیح دەربکەوین، تاکو هەریەکە بۆ ئەو شتانەی بەهۆی جەستەوە کردوویەتی شایستەیی خۆی وەربگرێت، جا باش بێت یان خراپ.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96338"/>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 Corinthians chapter 5 verse 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10:5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٢ کۆرنسۆس</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10:5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دوم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68701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152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And many of those who sleep in the dust of the earth shall awake, </a:t>
            </a:r>
            <a:r>
              <a:rPr kumimoji="0" lang="en-GB" sz="2400" b="1" i="0" u="none" strike="noStrike" kern="0" cap="none" spc="0" normalizeH="0" baseline="0" noProof="0" dirty="0">
                <a:ln>
                  <a:noFill/>
                </a:ln>
                <a:solidFill>
                  <a:schemeClr val="tx1"/>
                </a:solidFill>
                <a:effectLst/>
                <a:uLnTx/>
                <a:uFillTx/>
                <a:latin typeface="Chalkboard"/>
                <a:ea typeface="+mn-ea"/>
                <a:cs typeface="+mn-cs"/>
              </a:rPr>
              <a:t>some to everlasting life,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some to shame and everlasting contempt.</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03283"/>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و بسیاری از آنان که در خاکِ زمین خوابیده‌اند بیدار خواهند شد، اما اینان برای زندگی جاودان و آنان برای خجالت و حقارت جاودان.</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زۆر لەوانەی لەناو خۆلی زەویدا نوستوون هەڵدەستنەوە، هەندێکیان بۆ ژیانی هەتاهەتایی و هەندێکی دیکەشیان بۆ سەرشۆڕی و سووکایەتی هەتاهەتایی.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830115"/>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12 verse 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srgbClr val="000000"/>
                </a:solidFill>
                <a:latin typeface="Chalkboard"/>
              </a:rPr>
              <a:t>                                         </a:t>
            </a:r>
            <a:r>
              <a:rPr kumimoji="0" lang="en-GB" sz="2400" b="1" i="0" u="none" strike="noStrike" kern="1200" cap="none" spc="0" normalizeH="0" baseline="0" noProof="0" dirty="0">
                <a:ln>
                  <a:noFill/>
                </a:ln>
                <a:solidFill>
                  <a:srgbClr val="000000"/>
                </a:solidFill>
                <a:effectLst/>
                <a:uLnTx/>
                <a:uFillTx/>
                <a:latin typeface="Chalkboard"/>
                <a:ea typeface="+mn-ea"/>
                <a:cs typeface="+mn-cs"/>
              </a:rPr>
              <a:t>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فلیمون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4593982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96338"/>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John chapter 1 verse 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9:1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9:1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یحنا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5213456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0268" y="164145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If we confess our sins</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 he is faithful and just to forgive us our sins and to cleanse us from all unrighteousness.</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68540" y="2607108"/>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ولی اگر به گناهان خود اعتراف کنیم، او که امین و عادل است، گناهان ما را می‌آمرزد و از هر نادرستی پاکمان می‌سازد.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636058"/>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ئەگەر دانمان بە گوناهەکانماندا نا، ئەوا خودا دڵسۆز و دادپەروەرە، تەنانەت لە گوناهەکانمان خۆشدەبێت و لە هەموو ناڕەواییەک پاکمان دەکاتەوە.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96338"/>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John chapter 1 verse 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9:1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9:1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یحنا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76866370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0268" y="164145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If we confess our sins, he is faithful and just to forgive us our sins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to cleanse us from all unrighteousness.</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68540" y="2607108"/>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ولی اگر به گناهان خود اعتراف کنیم، او که امین و عادل است، گناهان ما را می‌آمرزد و از هر نادرستی پاکمان می‌سازد.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636058"/>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ئەگەر دانمان بە گوناهەکانماندا نا، ئەوا خودا دڵسۆز و دادپەروەرە، تەنانەت لە گوناهەکانمان خۆشدەبێت و لە هەموو ناڕەواییەک پاکمان دەکاتەوە.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96338"/>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John chapter 1 verse 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9:1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9:1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یحنا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56038877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0268" y="164145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If we confess our sins, he is faithful and just to forgive us our sins and to cleanse us from all unrighteousness.</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68540" y="2607108"/>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ولی اگر به گناهان خود اعتراف کنیم، او که امین و عادل است، گناهان ما را می‌آمرزد و از هر نادرستی پاکمان می‌سازد.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636058"/>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ئەگەر دانمان بە گوناهەکانماندا نا، ئەوا خودا دڵسۆز و دادپەروەرە، تەنانەت لە گوناهەکانمان خۆشدەبێت و لە هەموو ناڕەواییەک پاکمان دەکاتەوە.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96338"/>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John chapter 1 verse 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9:1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9:1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یحنا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50591998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96338"/>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Luke chapter 6 verse 37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37:6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37:6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یحنا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96177644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0268" y="164145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Judge not, and you will not be judged;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condemn not, and you will not be condemned; forgive, and you will be forgiven;</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68540" y="2607108"/>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«عیبجویی نکنید تا از شما عیبجویی نکنند. محکوم نکنید تا محکومتان نکنند. ببخشید تا بخشوده شوید.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636058"/>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«حوکم مەدەن، بۆ ئەوەی خودا حوکمتان نەدات. خەڵکی تاوانبار مەکەن، بۆ ئەوەی خودا تاوانبارتان نەکات. لە خەڵکی خۆش بن، خودا لێتان خۆش دەبێت.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96338"/>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Luke chapter 6 verse 37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37:6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37:6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یحنا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39954588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0268" y="164145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Judge not, and you will not be judged; condemn not, and you will not be condemned;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forgive, and you will be forgiven;</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68540" y="2607108"/>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«عیبجویی نکنید تا از شما عیبجویی نکنند. محکوم نکنید تا محکومتان نکنند. ببخشید تا بخشوده شوید.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636058"/>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«حوکم مەدەن، بۆ ئەوەی خودا حوکمتان نەدات. خەڵکی تاوانبار مەکەن، بۆ ئەوەی خودا تاوانبارتان نەکات. لە خەڵکی خۆش بن، خودا لێتان خۆش دەبێت.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96338"/>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Luke chapter 6 verse 37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37:6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37:6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یحنا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65941266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0268" y="164145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Judge not, and you will not be judged; condemn not, and you will not be condemned; forgive, and you will be forgiven;</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68540" y="2607108"/>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«عیبجویی نکنید تا از شما عیبجویی نکنند. محکوم نکنید تا محکومتان نکنند. ببخشید تا بخشوده شوید.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636058"/>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«حوکم مەدەن، بۆ ئەوەی خودا حوکمتان نەدات. خەڵکی تاوانبار مەکەن، بۆ ئەوەی خودا تاوانبارتان نەکات. لە خەڵکی خۆش بن، خودا لێتان خۆش دەبێت.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96338"/>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Luke chapter 6 verse 37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37:6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37:6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یحنا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03444430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96338"/>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7 verse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2:7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39001972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0268" y="164145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For with the judgment you pronounce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you will be judged, and with the measure you use it will be measured to you.</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68540" y="2607108"/>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زیرا به همان‌‌گونه که بر دیگران داوری می‌کنید، بر شما نیز داوری خواهد شد و با همان پیمانه که وزن می‌کنید، برای شما وزن خواهد شد.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636058"/>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چونکە بەو شێوەیەی خەڵک تاوانبار دەکەن خودا تاوانبارتان دەکات، بەو پێوانەیەی ئێوە بۆ خەڵک دەیپێون، خودا بۆتان دەپێوێتەوە.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96338"/>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7 verse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2:7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452289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152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And many of those who sleep in the dust of the earth shall awake, </a:t>
            </a:r>
            <a:r>
              <a:rPr kumimoji="0" lang="en-GB" sz="2400" b="1" i="0" u="none" strike="noStrike" kern="0" cap="none" spc="0" normalizeH="0" baseline="0" noProof="0" dirty="0">
                <a:ln>
                  <a:noFill/>
                </a:ln>
                <a:solidFill>
                  <a:schemeClr val="tx1"/>
                </a:solidFill>
                <a:effectLst/>
                <a:uLnTx/>
                <a:uFillTx/>
                <a:latin typeface="Chalkboard"/>
                <a:ea typeface="+mn-ea"/>
                <a:cs typeface="+mn-cs"/>
              </a:rPr>
              <a:t>some to everlasting life, some to shame and everlasting contempt.</a:t>
            </a:r>
            <a:endParaRPr kumimoji="0" lang="en-GB" sz="2400" b="1" i="0" u="none" strike="noStrike" kern="0" cap="none" spc="0" normalizeH="0" baseline="0" noProof="0" dirty="0">
              <a:ln>
                <a:noFill/>
              </a:ln>
              <a:solidFill>
                <a:schemeClr val="tx1"/>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03283"/>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و بسیاری از آنان که در خاکِ زمین خوابیده‌اند بیدار خواهند شد، اما اینان برای زندگی جاودان و آنان برای خجالت و حقارت جاودان.</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زۆر لەوانەی لەناو خۆلی زەویدا نوستوون هەڵدەستنەوە، هەندێکیان بۆ ژیانی هەتاهەتایی و هەندێکی دیکەشیان بۆ سەرشۆڕی و سووکایەتی هەتاهەتایی.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830115"/>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12 verse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فلیمون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51769407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0268" y="164145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For with the judgment you pronounce you will be judged,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with the measure you use it will be measured to you.</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68540" y="2607108"/>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زیرا به همان‌‌گونه که بر دیگران داوری می‌کنید، بر شما نیز داوری خواهد شد و با همان پیمانه که وزن می‌کنید، برای شما وزن خواهد شد.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636058"/>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چونکە بەو شێوەیەی خەڵک تاوانبار دەکەن خودا تاوانبارتان دەکات، بەو پێوانەیەی ئێوە بۆ خەڵک دەیپێون، خودا بۆتان دەپێوێتەوە.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96338"/>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7 verse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2:7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51802400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0268" y="164145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For with the judgment you pronounce you will be judged, and with the measure you use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it will be measured to you.</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68540" y="2607108"/>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زیرا به همان‌‌گونه که بر دیگران داوری می‌کنید، بر شما نیز داوری خواهد شد و با همان پیمانه که وزن می‌کنید، برای شما وزن خواهد شد.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636058"/>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چونکە بەو شێوەیەی خەڵک تاوانبار دەکەن خودا تاوانبارتان دەکات، بەو پێوانەیەی ئێوە بۆ خەڵک دەیپێون، خودا بۆتان دەپێوێتەوە.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96338"/>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7 verse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2:7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32767491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0268" y="164145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For with the judgment you pronounce you will be judged, and with the measure you use it will be measured to you.</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68540" y="2607108"/>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زیرا به همان‌‌گونه که بر دیگران داوری می‌کنید، بر شما نیز داوری خواهد شد و با همان پیمانه که وزن می‌کنید، برای شما وزن خواهد شد.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750268" y="3636058"/>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چونکە بەو شێوەیەی خەڵک تاوانبار دەکەن خودا تاوانبارتان دەکات، بەو پێوانەیەی ئێوە بۆ خەڵک دەیپێون، خودا بۆتان دەپێوێتەوە.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98BCA7D1-1CD3-B91F-965E-0F68E3722BFB}"/>
              </a:ext>
            </a:extLst>
          </p:cNvPr>
          <p:cNvSpPr txBox="1"/>
          <p:nvPr/>
        </p:nvSpPr>
        <p:spPr>
          <a:xfrm>
            <a:off x="539552" y="796338"/>
            <a:ext cx="75250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7 verse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2:7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93544306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1733982" y="1705485"/>
            <a:ext cx="5702267"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end with a prayer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با دعا تمام می کنیم</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بە دوعایەک کۆتایی پێدێنین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itle 1">
            <a:extLst>
              <a:ext uri="{FF2B5EF4-FFF2-40B4-BE49-F238E27FC236}">
                <a16:creationId xmlns:a16="http://schemas.microsoft.com/office/drawing/2014/main" id="{4996744E-E2E8-3275-4FFA-793AFBE9BDC1}"/>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Tree>
    <p:extLst>
      <p:ext uri="{BB962C8B-B14F-4D97-AF65-F5344CB8AC3E}">
        <p14:creationId xmlns:p14="http://schemas.microsoft.com/office/powerpoint/2010/main" val="360796108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683568" y="899071"/>
            <a:ext cx="7704856"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Thank you for coming– we hope see you next week, God willing!</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از حضور شما متشکرم – به امید خدا، امیدواریم هفته آینده شما را ببینیم!</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سوپاس بۆ هاتنت– هیوادارین هەفتەی داهاتوو بتانبینین، ان شاء الله!</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itle 1">
            <a:extLst>
              <a:ext uri="{FF2B5EF4-FFF2-40B4-BE49-F238E27FC236}">
                <a16:creationId xmlns:a16="http://schemas.microsoft.com/office/drawing/2014/main" id="{34F723BF-575D-459C-3999-1C208829BC3E}"/>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1" name="TextBox 10">
            <a:extLst>
              <a:ext uri="{FF2B5EF4-FFF2-40B4-BE49-F238E27FC236}">
                <a16:creationId xmlns:a16="http://schemas.microsoft.com/office/drawing/2014/main" id="{B29C2995-BF65-0755-3415-188416015CDD}"/>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656926531"/>
      </p:ext>
    </p:extLst>
  </p:cSld>
  <p:clrMapOvr>
    <a:masterClrMapping/>
  </p:clrMapOvr>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template</Template>
  <TotalTime>14223</TotalTime>
  <Words>10746</Words>
  <Application>Microsoft Office PowerPoint</Application>
  <PresentationFormat>On-screen Show (16:9)</PresentationFormat>
  <Paragraphs>872</Paragraphs>
  <Slides>94</Slides>
  <Notes>94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94</vt:i4>
      </vt:variant>
    </vt:vector>
  </HeadingPairs>
  <TitlesOfParts>
    <vt:vector size="100" baseType="lpstr">
      <vt:lpstr>굴림</vt:lpstr>
      <vt:lpstr>Calibri</vt:lpstr>
      <vt:lpstr>Candara</vt:lpstr>
      <vt:lpstr>Century Gothic</vt:lpstr>
      <vt:lpstr>Chalkboard</vt: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 Cave</cp:lastModifiedBy>
  <cp:revision>566</cp:revision>
  <cp:lastPrinted>2022-06-17T17:24:50Z</cp:lastPrinted>
  <dcterms:created xsi:type="dcterms:W3CDTF">2020-04-16T13:12:45Z</dcterms:created>
  <dcterms:modified xsi:type="dcterms:W3CDTF">2024-02-06T17:19:15Z</dcterms:modified>
</cp:coreProperties>
</file>