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3"/>
  </p:notesMasterIdLst>
  <p:sldIdLst>
    <p:sldId id="388" r:id="rId2"/>
    <p:sldId id="475" r:id="rId3"/>
    <p:sldId id="476" r:id="rId4"/>
    <p:sldId id="383" r:id="rId5"/>
    <p:sldId id="361" r:id="rId6"/>
    <p:sldId id="352" r:id="rId7"/>
    <p:sldId id="529" r:id="rId8"/>
    <p:sldId id="477" r:id="rId9"/>
    <p:sldId id="530" r:id="rId10"/>
    <p:sldId id="478" r:id="rId11"/>
    <p:sldId id="480" r:id="rId12"/>
    <p:sldId id="481" r:id="rId13"/>
    <p:sldId id="483" r:id="rId14"/>
    <p:sldId id="482" r:id="rId15"/>
    <p:sldId id="479" r:id="rId16"/>
    <p:sldId id="531" r:id="rId17"/>
    <p:sldId id="487" r:id="rId18"/>
    <p:sldId id="486" r:id="rId19"/>
    <p:sldId id="485" r:id="rId20"/>
    <p:sldId id="546" r:id="rId21"/>
    <p:sldId id="532" r:id="rId22"/>
    <p:sldId id="484" r:id="rId23"/>
    <p:sldId id="488" r:id="rId24"/>
    <p:sldId id="491" r:id="rId25"/>
    <p:sldId id="490" r:id="rId26"/>
    <p:sldId id="533" r:id="rId27"/>
    <p:sldId id="489" r:id="rId28"/>
    <p:sldId id="492" r:id="rId29"/>
    <p:sldId id="495" r:id="rId30"/>
    <p:sldId id="493" r:id="rId31"/>
    <p:sldId id="534" r:id="rId32"/>
    <p:sldId id="496" r:id="rId33"/>
    <p:sldId id="500" r:id="rId34"/>
    <p:sldId id="499" r:id="rId35"/>
    <p:sldId id="498" r:id="rId36"/>
    <p:sldId id="547" r:id="rId37"/>
    <p:sldId id="536" r:id="rId38"/>
    <p:sldId id="501" r:id="rId39"/>
    <p:sldId id="505" r:id="rId40"/>
    <p:sldId id="548" r:id="rId41"/>
    <p:sldId id="552" r:id="rId42"/>
    <p:sldId id="551" r:id="rId43"/>
    <p:sldId id="550" r:id="rId44"/>
    <p:sldId id="549" r:id="rId45"/>
    <p:sldId id="553" r:id="rId46"/>
    <p:sldId id="557" r:id="rId47"/>
    <p:sldId id="556" r:id="rId48"/>
    <p:sldId id="555" r:id="rId49"/>
    <p:sldId id="554" r:id="rId50"/>
    <p:sldId id="558" r:id="rId51"/>
    <p:sldId id="537" r:id="rId52"/>
    <p:sldId id="504" r:id="rId53"/>
    <p:sldId id="506" r:id="rId54"/>
    <p:sldId id="538" r:id="rId55"/>
    <p:sldId id="507" r:id="rId56"/>
    <p:sldId id="508" r:id="rId57"/>
    <p:sldId id="511" r:id="rId58"/>
    <p:sldId id="510" r:id="rId59"/>
    <p:sldId id="539" r:id="rId60"/>
    <p:sldId id="509" r:id="rId61"/>
    <p:sldId id="512" r:id="rId62"/>
    <p:sldId id="515" r:id="rId63"/>
    <p:sldId id="514" r:id="rId64"/>
    <p:sldId id="513" r:id="rId65"/>
    <p:sldId id="559" r:id="rId66"/>
    <p:sldId id="540" r:id="rId67"/>
    <p:sldId id="518" r:id="rId68"/>
    <p:sldId id="519" r:id="rId69"/>
    <p:sldId id="541" r:id="rId70"/>
    <p:sldId id="516" r:id="rId71"/>
    <p:sldId id="517" r:id="rId72"/>
    <p:sldId id="560" r:id="rId73"/>
    <p:sldId id="564" r:id="rId74"/>
    <p:sldId id="563" r:id="rId75"/>
    <p:sldId id="562" r:id="rId76"/>
    <p:sldId id="565" r:id="rId77"/>
    <p:sldId id="567" r:id="rId78"/>
    <p:sldId id="568" r:id="rId79"/>
    <p:sldId id="571" r:id="rId80"/>
    <p:sldId id="570" r:id="rId81"/>
    <p:sldId id="569" r:id="rId82"/>
    <p:sldId id="572" r:id="rId83"/>
    <p:sldId id="575" r:id="rId84"/>
    <p:sldId id="574" r:id="rId85"/>
    <p:sldId id="573" r:id="rId86"/>
    <p:sldId id="542" r:id="rId87"/>
    <p:sldId id="520" r:id="rId88"/>
    <p:sldId id="521" r:id="rId89"/>
    <p:sldId id="566" r:id="rId90"/>
    <p:sldId id="543" r:id="rId91"/>
    <p:sldId id="522" r:id="rId92"/>
    <p:sldId id="523" r:id="rId93"/>
    <p:sldId id="525" r:id="rId94"/>
    <p:sldId id="544" r:id="rId95"/>
    <p:sldId id="524" r:id="rId96"/>
    <p:sldId id="527" r:id="rId97"/>
    <p:sldId id="545" r:id="rId98"/>
    <p:sldId id="526" r:id="rId99"/>
    <p:sldId id="528" r:id="rId100"/>
    <p:sldId id="413" r:id="rId101"/>
    <p:sldId id="414" r:id="rId102"/>
  </p:sldIdLst>
  <p:sldSz cx="9144000" cy="5143500" type="screen16x9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wrence Cave" initials="LC" lastIdx="1" clrIdx="0">
    <p:extLst>
      <p:ext uri="{19B8F6BF-5375-455C-9EA6-DF929625EA0E}">
        <p15:presenceInfo xmlns:p15="http://schemas.microsoft.com/office/powerpoint/2012/main" userId="7432305f146684f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138" d="100"/>
          <a:sy n="138" d="100"/>
        </p:scale>
        <p:origin x="732" y="12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notesMaster" Target="notesMasters/notesMaster1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316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7306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3349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0551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39644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Read the verse reference in English. Then ask everyone to practise reading the reference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92230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84044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42182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27919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18762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Read the verse reference in English. Then ask everyone to practise reading the reference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9184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99144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04121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23489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56977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38375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Read the verse reference in English. Then ask everyone to practise reading the reference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54863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09409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03229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42404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010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Read the verse reference in English. Then ask everyone to practise reading the reference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8556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7301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62818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640756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4868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84522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Read the verse reference in English. Then ask everyone to practise reading the reference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01371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37240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23115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Read the verse reference in English. Then ask everyone to practise reading the reference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513441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53256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6521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82797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793991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072831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Read the verse reference in English. Then ask everyone to practise reading the reference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79951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193536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69756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97597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57976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Read the verse reference in English. Then ask everyone to practise reading the reference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93534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394795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2308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Read the verse reference in English. Then ask everyone to practise reading the reference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215000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Read the verse reference in English. Then ask everyone to practise reading the reference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52711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106543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16350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823653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480854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Read the verse reference in English. Then ask everyone to practise reading the reference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45426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65169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894901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125559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6465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293130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468462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Read the verse reference in English. Then ask everyone to practise reading the reference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401229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855096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605745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Read the verse reference in English. Then ask everyone to practise reading the reference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752212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8400501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4159698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Read the verse reference in English. Then ask everyone to practise reading the reference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74547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0365421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136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9975972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3804375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Read the verse reference in English. Then ask everyone to practise reading the reference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6823086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237761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8381599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4674354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1012616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Read the verse reference in English. Then ask everyone to practise reading the reference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8536708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3161841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3588934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279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Read the verse reference in English. Then ask everyone to practise reading the reference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9043771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Read the verse reference in English. Then ask everyone to practise reading the reference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5203590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9158693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993538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6075212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Read the verse reference in English. Then ask everyone to practise reading the reference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0849093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778666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8504122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1170172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Read the verse reference in English. Then ask everyone to practise reading the reference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3778851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9935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62733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6893809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Read the verse reference in English. Then ask everyone to practise reading the reference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0822778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9953066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each verse section in English. Then ask everyone to practise reading each verse section in English. Then practise reading all the verse in English.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9825965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Delete slide if not required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1883217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Delete slide if not required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C2654-9F2F-4EE6-8960-8A8F70BB0E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4462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3F63A16-CB8D-42EA-B56A-863D921523CE}" type="datetime1">
              <a:rPr lang="en-GB" smtClean="0"/>
              <a:t>06/02/2024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understandyourbible.org/practise-</a:t>
            </a:r>
            <a:r>
              <a:rPr lang="en-GB" dirty="0" err="1"/>
              <a:t>english</a:t>
            </a:r>
            <a:endParaRPr lang="en-GB" dirty="0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DF958F-1234-4DA8-9028-23E2950E891D}" type="datetime1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understandyourbible.org/practise-english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01F8D2-3C0E-4D0D-96F3-84FAE71B0291}" type="datetime1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understandyourbible.org/practise-english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282E7-FE9B-431D-8061-3EEF35C5A60F}" type="datetime1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understandyourbible.org/practise-english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8E7028-C2EF-4F4E-A778-B3C8054E8FCD}" type="datetime1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understandyourbible.org/practise-english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C14E4-C339-49B1-9AD6-83C81EB5C90E}" type="datetime1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understandyourbible.org/practise-english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F2E00F-FB98-4E90-A781-2A8ABC03CDEA}" type="datetime1">
              <a:rPr lang="en-GB" smtClean="0"/>
              <a:t>06/02/2024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understandyourbible.org/practise-english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5752A-58D9-422D-B2A0-6D0244F8F673}" type="datetime1">
              <a:rPr lang="en-GB" smtClean="0"/>
              <a:t>06/02/2024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understandyourbible.org/practise-english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31246D-1FB1-480C-86E3-2E24F02BCC50}" type="datetime1">
              <a:rPr lang="en-GB" smtClean="0"/>
              <a:t>06/02/2024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understandyourbible.org/practise-english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AA13A-1614-4480-A3DC-2C4BA45ACB78}" type="datetime1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understandyourbible.org/practise-english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04977-FB4B-4E6D-B9D1-803BFBF4CE63}" type="datetime1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understandyourbible.org/practise-english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BA2BFEAE-C79E-4862-8C5E-2C05B1DA0C5E}" type="datetime1">
              <a:rPr lang="en-GB" smtClean="0"/>
              <a:t>06/02/2024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/>
              <a:t>understandyourbible.org/practise-english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798F58-75FD-44CF-A72A-F2AC69FE5D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6958" y="4164766"/>
            <a:ext cx="1877731" cy="2791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3857825-B405-6E15-594A-B528C590334F}"/>
              </a:ext>
            </a:extLst>
          </p:cNvPr>
          <p:cNvSpPr txBox="1"/>
          <p:nvPr/>
        </p:nvSpPr>
        <p:spPr>
          <a:xfrm>
            <a:off x="755577" y="935720"/>
            <a:ext cx="79312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 to the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Practise your English class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خوش آمدید به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کلاس زبان انگلیسی خود را تمرین کنید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بەخێربێن بۆ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پۆلی زمانی ئینگلیزی خۆت مەشق بکە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CD0661-2B37-84F4-D927-6B71DC2D96AD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563658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For thus says the Lord, who created the heavens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(he is God!), who formed the earth and made it (he established it; he did not create it empty, he formed it to be inhabited!): I am the Lord, and there is no other.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2195736" y="746000"/>
            <a:ext cx="4182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Isaiah chapter 45 verse 18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18:45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ئیشایا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18:45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اشعیا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0269" y="3045833"/>
            <a:ext cx="7837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زیرا خداوند که آسمانها را آفرید، او که خداست و زمین را شکل داد، و آن را ساخت و استوار نمود، و آن را نیافرید تا تهی باشد، بلکه تا از سکنه پر گردد، هم‌او چنین می‌فرماید: «من خداوند هستم، و جز من کسی نیست.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44211" y="3964353"/>
            <a:ext cx="7699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یەزدان ئەمە دەفەرموێت، بەدیهێنەری ئاسمان، ئەو خودایە، شێوەکێشی زەوی و دروستکەری، ئەو دایمەزراند. بەخۆڕایی بەدی نەهێنا، بەڵام بۆ نیشتەجێبوون شێوەی کێشا، دەفەرموێت: «من یەزدانم و یەکێکی دیکە نییە.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95396783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7D5DBF-676B-41C0-A1FB-717B4DAEA356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798F58-75FD-44CF-A72A-F2AC69FE5D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6958" y="4164766"/>
            <a:ext cx="1877731" cy="2791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3857825-B405-6E15-594A-B528C590334F}"/>
              </a:ext>
            </a:extLst>
          </p:cNvPr>
          <p:cNvSpPr txBox="1"/>
          <p:nvPr/>
        </p:nvSpPr>
        <p:spPr>
          <a:xfrm>
            <a:off x="1733982" y="1705485"/>
            <a:ext cx="570226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 will end with a prayer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با دعا تمام می کنیم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بە دوعایەک کۆتایی پێدێنین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996744E-E2E8-3275-4FFA-793AFBE9BDC1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</p:spTree>
    <p:extLst>
      <p:ext uri="{BB962C8B-B14F-4D97-AF65-F5344CB8AC3E}">
        <p14:creationId xmlns:p14="http://schemas.microsoft.com/office/powerpoint/2010/main" val="360796108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798F58-75FD-44CF-A72A-F2AC69FE5D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6958" y="4164766"/>
            <a:ext cx="1877731" cy="2791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3857825-B405-6E15-594A-B528C590334F}"/>
              </a:ext>
            </a:extLst>
          </p:cNvPr>
          <p:cNvSpPr txBox="1"/>
          <p:nvPr/>
        </p:nvSpPr>
        <p:spPr>
          <a:xfrm>
            <a:off x="683568" y="899071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Thank you for coming– we hope see you next week, God willing!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از حضور شما متشکرم – به امید خدا، امیدواریم هفته آینده شما را ببینیم!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سوپاس بۆ هاتنت– هیوادارین هەفتەی داهاتوو بتانبینین، ان شاء الله!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4F723BF-575D-459C-3999-1C208829BC3E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9C2995-BF65-0755-3415-188416015CDD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656926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For thus says the Lord, who created the heavens (he is God!), who formed the earth and made it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(he established it; he did not create it empty, he formed it to be inhabited!): I am the Lord, and there is no other.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2195736" y="746000"/>
            <a:ext cx="4182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Isaiah chapter 45 verse 18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18:45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ئیشایا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18:45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اشعیا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0269" y="3045833"/>
            <a:ext cx="7837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زیرا خداوند که آسمانها را آفرید، او که خداست و زمین را شکل داد، و آن را ساخت و استوار نمود، و آن را نیافرید تا تهی باشد، بلکه تا از سکنه پر گردد، هم‌او چنین می‌فرماید: «من خداوند هستم، و جز من کسی نیست.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44211" y="3964353"/>
            <a:ext cx="7699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یەزدان ئەمە دەفەرموێت، بەدیهێنەری ئاسمان، ئەو خودایە، شێوەکێشی زەوی و دروستکەری، ئەو دایمەزراند. بەخۆڕایی بەدی نەهێنا، بەڵام بۆ نیشتەجێبوون شێوەی کێشا، دەفەرموێت: «من یەزدانم و یەکێکی دیکە نییە.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562959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For thus says the Lord, who created the heavens (he is God!), who formed the earth and made it (he established it; he did not create it empty,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he formed it to be inhabited!): I am the Lord, and there is no other.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2195736" y="746000"/>
            <a:ext cx="4182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Isaiah chapter 45 verse 18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18:45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ئیشایا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18:45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اشعیا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0269" y="3045833"/>
            <a:ext cx="7837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زیرا خداوند که آسمانها را آفرید، او که خداست و زمین را شکل داد، و آن را ساخت و استوار نمود، و آن را نیافرید تا تهی باشد، بلکه تا از سکنه پر گردد، هم‌او چنین می‌فرماید: «من خداوند هستم، و جز من کسی نیست.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44211" y="3964353"/>
            <a:ext cx="7699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یەزدان ئەمە دەفەرموێت، بەدیهێنەری ئاسمان، ئەو خودایە، شێوەکێشی زەوی و دروستکەری، ئەو دایمەزراند. بەخۆڕایی بەدی نەهێنا، بەڵام بۆ نیشتەجێبوون شێوەی کێشا، دەفەرموێت: «من یەزدانم و یەکێکی دیکە نییە.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882725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For thus says the Lord, who created the heavens (he is God!), who formed the earth and made it (he established it; he did not create it empty, he formed it to be inhabited!):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I am the Lord, and there is no other.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2195736" y="746000"/>
            <a:ext cx="4182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Isaiah chapter 45 verse 18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18:45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ئیشایا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18:45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اشعیا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0269" y="3045833"/>
            <a:ext cx="7837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زیرا خداوند که آسمانها را آفرید، او که خداست و زمین را شکل داد، و آن را ساخت و استوار نمود، و آن را نیافرید تا تهی باشد، بلکه تا از سکنه پر گردد، هم‌او چنین می‌فرماید: «من خداوند هستم، و جز من کسی نیست.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44211" y="3964353"/>
            <a:ext cx="7699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یەزدان ئەمە دەفەرموێت، بەدیهێنەری ئاسمان، ئەو خودایە، شێوەکێشی زەوی و دروستکەری، ئەو دایمەزراند. بەخۆڕایی بەدی نەهێنا، بەڵام بۆ نیشتەجێبوون شێوەی کێشا، دەفەرموێت: «من یەزدانم و یەکێکی دیکە نییە.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4294054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For thus says the Lord, who created the heavens (he is God!), who formed the earth and made it (he established it; he did not create it empty, he formed it to be inhabited!): I am the Lord, and there is no other.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2195736" y="746000"/>
            <a:ext cx="4182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Isaiah chapter 45 verse 18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18:45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ئیشایا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18:45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اشعیا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0269" y="3045833"/>
            <a:ext cx="7837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زیرا خداوند که آسمانها را آفرید، او که خداست و زمین را شکل داد، و آن را ساخت و استوار نمود، و آن را نیافرید تا تهی باشد، بلکه تا از سکنه پر گردد، هم‌او چنین می‌فرماید: «من خداوند هستم، و جز من کسی نیست.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44211" y="3964353"/>
            <a:ext cx="7699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یەزدان ئەمە دەفەرموێت، بەدیهێنەری ئاسمان، ئەو خودایە، شێوەکێشی زەوی و دروستکەری، ئەو دایمەزراند. بەخۆڕایی بەدی نەهێنا، بەڵام بۆ نیشتەجێبوون شێوەی کێشا، دەفەرموێت: «من یەزدانم و یەکێکی دیکە نییە.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759157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Revelation chapter 4 verse 11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11:4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ئاشکراکردن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11:4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مکاشفه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580487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Worthy are you, our Lord and God,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to receive glory and honour and power, for you created all things, and by your will they existed and were created.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Revelation chapter 4 verse 11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11:4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ئاشکراکردن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11:4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مکاشفه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«ای خداوندْ خدای ما، تو سزاوار جلال و عزّت و قدرتی، زیرا که آفریدگار همه چیز تویی و همه چیز به خواست تو وجود یافت و به خواست تو آفریده شد.»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86980" y="3759432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«ئەی خودای پەروەردگارمان، تۆ شایانی ئەوەی شکۆ و ڕێز و توانا وەربگریت، چونکە تۆ هەموو شتێکت بەدیهێناوە، بە خواستی تۆش هەن و بەدیهێنران.»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330520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Worthy are you, our Lord and God, to receive glory and honour and power,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for you created all things, and by your will they existed and were created.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Revelation chapter 4 verse 11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11:4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ئاشکراکردن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11:4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مکاشفه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«ای خداوندْ خدای ما، تو سزاوار جلال و عزّت و قدرتی، زیرا که آفریدگار همه چیز تویی و همه چیز به خواست تو وجود یافت و به خواست تو آفریده شد.»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86980" y="3759432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«ئەی خودای پەروەردگارمان، تۆ شایانی ئەوەی شکۆ و ڕێز و توانا وەربگریت، چونکە تۆ هەموو شتێکت بەدیهێناوە، بە خواستی تۆش هەن و بەدیهێنران.»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350764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Worthy are you, our Lord and God, to receive glory and honour and power, for you created all things,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by your will they existed and were created.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Revelation chapter 4 verse 11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11:4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ئاشکراکردن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11:4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مکاشفه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«ای خداوندْ خدای ما، تو سزاوار جلال و عزّت و قدرتی، زیرا که آفریدگار همه چیز تویی و همه چیز به خواست تو وجود یافت و به خواست تو آفریده شد.»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86980" y="3759432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«ئەی خودای پەروەردگارمان، تۆ شایانی ئەوەی شکۆ و ڕێز و توانا وەربگریت، چونکە تۆ هەموو شتێکت بەدیهێناوە، بە خواستی تۆش هەن و بەدیهێنران.»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782461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Worthy are you, our Lord and God, to receive glory and honour and power, for you created all things, and by your will they existed and were created.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Revelation chapter 4 verse 11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11:4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ئاشکراکردن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11:4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مکاشفه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«ای خداوندْ خدای ما، تو سزاوار جلال و عزّت و قدرتی، زیرا که آفریدگار همه چیز تویی و همه چیز به خواست تو وجود یافت و به خواست تو آفریده شد.»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86980" y="3759432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«ئەی خودای پەروەردگارمان، تۆ شایانی ئەوەی شکۆ و ڕێز و توانا وەربگریت، چونکە تۆ هەموو شتێکت بەدیهێناوە، بە خواستی تۆش هەن و بەدیهێنران.»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67946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798F58-75FD-44CF-A72A-F2AC69FE5D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6958" y="4164766"/>
            <a:ext cx="1877731" cy="2791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3857825-B405-6E15-594A-B528C590334F}"/>
              </a:ext>
            </a:extLst>
          </p:cNvPr>
          <p:cNvSpPr txBox="1"/>
          <p:nvPr/>
        </p:nvSpPr>
        <p:spPr>
          <a:xfrm>
            <a:off x="755577" y="935720"/>
            <a:ext cx="79312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 will practise reading important Bible verses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ما خواندن آیات مهم کتاب مقدس را تمرین خواهیم کرد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ئێمە مەشق دەکەین بە خوێندنەوەی ئایەتە گرنگەکانی کتێبی پیرۆز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AE03A-23EC-0229-B503-377601675C48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4159312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3387-6EB0-1F52-DE47-0E83F1A6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1594C49-C221-CEF3-C4E5-0395956BA1C7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457200" y="1203598"/>
            <a:ext cx="822960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Verses that tell us God is loving and merciful</a:t>
            </a:r>
          </a:p>
          <a:p>
            <a:pPr marL="0" lvl="0" indent="0" algn="r">
              <a:buClrTx/>
              <a:buNone/>
              <a:defRPr/>
            </a:pPr>
            <a:r>
              <a:rPr kumimoji="0" lang="fa-I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آیاتی که به ما می گوید خداوند مهربان و مهربان ئەو ئایەتانەی پێمان دەڵێن خودا خۆشەویست و بەزەییە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j-ea"/>
              <a:cs typeface="+mj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0979D98-DFB5-59B0-D1ED-E4526C534A58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EEFD26-8956-D3A5-B49A-A22217C593F7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913886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Exodus chapter 34 verse 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6:34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دەرچوون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6:34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خروج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975811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The Lord passed before him and proclaimed,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 Lord, the Lord, a God merciful and gracious, slow to anger, and abounding in love and faithfulness,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Exodus chapter 34 verse 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6:34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دەرچوون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6:34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خروج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خداوند از برابر موسی گذشت و چنین ندا کرد: «یهوه، یهوه، خدای رحیم و فیّاض، دیر خشم، و آکنده از محبت و وفا،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86980" y="3759432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ئینجا یەزدان لەبەردەمی تێپەڕی و ڕایگەیاند: «یەزدان، یەزدان، خودایەکی بە بەزەیی و میهرەبانە، پشوودرێژە و خۆشەویستی نەگۆڕ و دڵسۆزی زۆرە.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7776333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The Lord passed before him and proclaimed, The Lord, the Lord, a God merciful and gracious,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slow to anger, and abounding in love and faithfulness,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Exodus chapter 34 verse 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6:34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دەرچوون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6:34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خروج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خداوند از برابر موسی گذشت و چنین ندا کرد: «یهوه، یهوه، خدای رحیم و فیّاض، دیر خشم، و آکنده از محبت و وفا،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86980" y="3759432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ئینجا یەزدان لەبەردەمی تێپەڕی و ڕایگەیاند: «یەزدان، یەزدان، خودایەکی بە بەزەیی و میهرەبانە، پشوودرێژە و خۆشەویستی نەگۆڕ و دڵسۆزی زۆرە.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59578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The Lord passed before him and proclaimed, The Lord, the Lord, a God merciful and gracious, slow to anger,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abounding in love and faithfulness,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Exodus chapter 34 verse 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6:34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دەرچوون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6:34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خروج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خداوند از برابر موسی گذشت و چنین ندا کرد: «یهوه، یهوه، خدای رحیم و فیّاض، دیر خشم، و آکنده از محبت و وفا،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86980" y="3759432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ئینجا یەزدان لەبەردەمی تێپەڕی و ڕایگەیاند: «یەزدان، یەزدان، خودایەکی بە بەزەیی و میهرەبانە، پشوودرێژە و خۆشەویستی نەگۆڕ و دڵسۆزی زۆرە.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8262107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The Lord passed before him and proclaimed, The Lord, the Lord, a God merciful and gracious, slow to anger, and abounding in love and faithfulness,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Exodus chapter 34 verse 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6:34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دەرچوون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6:34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خروج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خداوند از برابر موسی گذشت و چنین ندا کرد: «یهوه، یهوه، خدای رحیم و فیّاض، دیر خشم، و آکنده از محبت و وفا،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86980" y="3759432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ئینجا یەزدان لەبەردەمی تێپەڕی و ڕایگەیاند: «یەزدان، یەزدان، خودایەکی بە بەزەیی و میهرەبانە، پشوودرێژە و خۆشەویستی نەگۆڕ و دڵسۆزی زۆرە.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21915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John chapter 3 verse 16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16:3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یۆحەنا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16:3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یوحنا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4835050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For God so loved the world,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that he gave his only Son, that whoever believes in him should not perish but have eternal life.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John chapter 3 verse 16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16:3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یۆحەنا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16:3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یوحنا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«زیرا خدا جهان را آنقدر محبت کرد که پسر یگانۀ خود را داد تا هر که به او ایمان آوَرَد هلاک نگردد، بلکه حیات جاویدان یابد.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86980" y="3759432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لەبەر ئەوەی خودا ئەوەندە جیهانی خۆشویست، تەنانەت کوڕە تاقانەکەی بەختکرد، تاکو هەرکەسێک باوەڕی پێ بهێنێت لەناو نەچێت، بەڵکو ژیانی هەتاهەتایی هەبێت،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5012859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For God so loved the world, that he gave his only Son,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that whoever believes in him should not perish but have eternal life.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John chapter 3 verse 16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16:3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یۆحەنا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16:3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یوحنا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«زیرا خدا جهان را آنقدر محبت کرد که پسر یگانۀ خود را داد تا هر که به او ایمان آوَرَد هلاک نگردد، بلکه حیات جاویدان یابد.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86980" y="3759432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لەبەر ئەوەی خودا ئەوەندە جیهانی خۆشویست، تەنانەت کوڕە تاقانەکەی بەختکرد، تاکو هەرکەسێک باوەڕی پێ بهێنێت لەناو نەچێت، بەڵکو ژیانی هەتاهەتایی هەبێت،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2681536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For God so loved the world, that he gave his only Son, that whoever believes in him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should not perish but have eternal life.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John chapter 3 verse 16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16:3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یۆحەنا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16:3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یوحنا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«زیرا خدا جهان را آنقدر محبت کرد که پسر یگانۀ خود را داد تا هر که به او ایمان آوَرَد هلاک نگردد، بلکه حیات جاویدان یابد.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86980" y="3759432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لەبەر ئەوەی خودا ئەوەندە جیهانی خۆشویست، تەنانەت کوڕە تاقانەکەی بەختکرد، تاکو هەرکەسێک باوەڕی پێ بهێنێت لەناو نەچێت، بەڵکو ژیانی هەتاهەتایی هەبێت،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949090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798F58-75FD-44CF-A72A-F2AC69FE5D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6958" y="4164766"/>
            <a:ext cx="1877731" cy="2791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3857825-B405-6E15-594A-B528C590334F}"/>
              </a:ext>
            </a:extLst>
          </p:cNvPr>
          <p:cNvSpPr txBox="1"/>
          <p:nvPr/>
        </p:nvSpPr>
        <p:spPr>
          <a:xfrm>
            <a:off x="755577" y="935720"/>
            <a:ext cx="79312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 will look at groups of verses that show the Bible message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ما به گروه‌هایی از آیات که پیام کتاب مقدس را نشان می‌دهند نگاه خواهیم کرد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سەیری کۆمەڵێک ئایەت دەکەین کە پەیامی کتێبی پیرۆز نیشان دەدەن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91033A-2368-C9F7-FB32-BA64AE86463D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0668911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For God so loved the world, that he gave his only Son, that whoever believes in him should not perish but have eternal life.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John chapter 3 verse 16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16:3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یۆحەنا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16:3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یوحنا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«زیرا خدا جهان را آنقدر محبت کرد که پسر یگانۀ خود را داد تا هر که به او ایمان آوَرَد هلاک نگردد، بلکه حیات جاویدان یابد.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86980" y="3759432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لەبەر ئەوەی خودا ئەوەندە جیهانی خۆشویست، تەنانەت کوڕە تاقانەکەی بەختکرد، تاکو هەرکەسێک باوەڕی پێ بهێنێت لەناو نەچێت، بەڵکو ژیانی هەتاهەتایی هەبێت،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4660415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John chapter 14 verse 21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21:14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یۆحەنا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21:14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یوحنا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4771616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Whoever has my commandments and keeps them,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he it is who loves me. And he who loves me will be loved by my Father, and I will love him and manifest myself to him.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John chapter 14 verse 21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21:14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یۆحەنا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21:14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یوحنا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آن که احکام مرا دارد و از آنها پیروی می‌کند، اوست که مرا دوست می‌دارد؛ و آن که مرا دوست می‌دارد، پدرم او را دوست خواهد داشت و من نیز او را دوست داشته، خود را بر او ظاهر خواهم ساخت.»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70231" y="3861684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ئەوەی ڕاسپاردەکانی منی لەلایە و کاریان پێ دەکات، ئەوا منی خۆشدەوێت. ئەوەی منی خۆشبوێ، باوکیشمی خۆشدەوێت، منیش خۆشمدەوێت و خۆمی بۆ دەردەخەم.»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0827025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Whoever has my commandments and keeps them, he it is who loves me.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he who loves me will be loved by my Father, and I will love him and manifest myself to him.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John chapter 14 verse 21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21:14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یۆحەنا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21:14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یوحنا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آن که احکام مرا دارد و از آنها پیروی می‌کند، اوست که مرا دوست می‌دارد؛ و آن که مرا دوست می‌دارد، پدرم او را دوست خواهد داشت و من نیز او را دوست داشته، خود را بر او ظاهر خواهم ساخت.»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70231" y="3861684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ئەوەی ڕاسپاردەکانی منی لەلایە و کاریان پێ دەکات، ئەوا منی خۆشدەوێت. ئەوەی منی خۆشبوێ، باوکیشمی خۆشدەوێت، منیش خۆشمدەوێت و خۆمی بۆ دەردەخەم.»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4021164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Whoever has my commandments and keeps them, he it is who loves me. And he who loves me will be loved by my Father,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I will love him and manifest myself to him.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John chapter 14 verse 21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21:14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یۆحەنا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21:14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یوحنا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آن که احکام مرا دارد و از آنها پیروی می‌کند، اوست که مرا دوست می‌دارد؛ و آن که مرا دوست می‌دارد، پدرم او را دوست خواهد داشت و من نیز او را دوست داشته، خود را بر او ظاهر خواهم ساخت.»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70231" y="3861684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ئەوەی ڕاسپاردەکانی منی لەلایە و کاریان پێ دەکات، ئەوا منی خۆشدەوێت. ئەوەی منی خۆشبوێ، باوکیشمی خۆشدەوێت، منیش خۆشمدەوێت و خۆمی بۆ دەردەخەم.»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4127900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Whoever has my commandments and keeps them, he it is who loves me. And he who loves me will be loved by my Father, and I will love him and manifest myself to him.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John chapter 14 verse 21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21:14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یۆحەنا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21:14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یوحنا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آن که احکام مرا دارد و از آنها پیروی می‌کند، اوست که مرا دوست می‌دارد؛ و آن که مرا دوست می‌دارد، پدرم او را دوست خواهد داشت و من نیز او را دوست داشته، خود را بر او ظاهر خواهم ساخت.»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70231" y="3861684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ئەوەی ڕاسپاردەکانی منی لەلایە و کاریان پێ دەکات، ئەوا منی خۆشدەوێت. ئەوەی منی خۆشبوێ، باوکیشمی خۆشدەوێت، منیش خۆشمدەوێت و خۆمی بۆ دەردەخەم.»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5466132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3387-6EB0-1F52-DE47-0E83F1A6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1594C49-C221-CEF3-C4E5-0395956BA1C7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457200" y="1203598"/>
            <a:ext cx="822960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Verses that tell us we must obey God</a:t>
            </a:r>
          </a:p>
          <a:p>
            <a:pPr marL="0" lvl="0" indent="0" algn="r">
              <a:buClrTx/>
              <a:buNone/>
              <a:defRPr/>
            </a:pPr>
            <a:r>
              <a:rPr kumimoji="0" lang="fa-I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آیاتی که به ما می گوید باید از خدا اطاعت ئەو ئایەتانەی پێمان دەڵێن دەبێت گوێڕایەڵی خودا بین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j-ea"/>
              <a:cs typeface="+mj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0979D98-DFB5-59B0-D1ED-E4526C534A58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EEFD26-8956-D3A5-B49A-A22217C593F7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4614636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Acts chapter 5 verse 29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29:5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اعمال رسولان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29:5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مزامیر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4742386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But Peter and the apostles answered,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 must obey God rather than men.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Acts chapter 5 verse 29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29:5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اعمال رسولان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29:5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مزامیر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پطرس و رسولان دیگر پاسخ دادند: «خدا را باید بیش از انسان اطاعت کرد.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70231" y="3861684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پەترۆس و نێردراوان وەڵامیان دایەوە: «دەبێت گوێڕایەڵی بۆ خودا بێت زیاتر لەوەی بۆ خەڵک!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9882714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But Peter and the apostles answered, We must obey God rather than men.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Acts chapter 5 verse 29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29:5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اعمال رسولان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29:5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مزامیر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پطرس و رسولان دیگر پاسخ دادند: «خدا را باید بیش از انسان اطاعت کرد.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70231" y="3861684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پەترۆس و نێردراوان وەڵامیان دایەوە: «دەبێت گوێڕایەڵی بۆ خودا بێت زیاتر لەوەی بۆ خەڵک!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936705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798F58-75FD-44CF-A72A-F2AC69FE5D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6958" y="4164766"/>
            <a:ext cx="1877731" cy="2791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3857825-B405-6E15-594A-B528C590334F}"/>
              </a:ext>
            </a:extLst>
          </p:cNvPr>
          <p:cNvSpPr txBox="1"/>
          <p:nvPr/>
        </p:nvSpPr>
        <p:spPr>
          <a:xfrm>
            <a:off x="1733982" y="1705485"/>
            <a:ext cx="570226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 will start with a prayer</a:t>
            </a:r>
          </a:p>
          <a:p>
            <a:pPr lvl="0" algn="r"/>
            <a:r>
              <a:rPr lang="fa-IR" sz="4000" dirty="0">
                <a:solidFill>
                  <a:srgbClr val="000000"/>
                </a:solidFill>
                <a:latin typeface="Chalkboard"/>
              </a:rPr>
              <a:t>با دعا شروع می کنیم</a:t>
            </a:r>
            <a:endParaRPr lang="en-GB" sz="4000" dirty="0">
              <a:solidFill>
                <a:srgbClr val="000000"/>
              </a:solidFill>
              <a:latin typeface="Chalkboard"/>
            </a:endParaRPr>
          </a:p>
          <a:p>
            <a:pPr lvl="0" algn="r"/>
            <a:r>
              <a:rPr kumimoji="0" lang="fa-I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بە دوعایەک دەست پێدەکەین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0C3C83B-0A44-6387-DAB2-19FBAD8F2A07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6CB1FC-F016-FF0F-DC3E-A4891D2E7643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6751147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256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1 John chapter 2 verses 3 and 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4-3:2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١ یۆحەنا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</a:t>
            </a:r>
            <a:r>
              <a:rPr lang="en-GB" sz="2400" b="1" dirty="0">
                <a:solidFill>
                  <a:srgbClr val="000000"/>
                </a:solidFill>
                <a:latin typeface="Chalkboard"/>
              </a:rPr>
              <a:t>4-3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:2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اول یحنا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6611755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And by this we know that we have come to know him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, if we keep his commandments. Whoever says I know him but does not keep his commandments is a liar, and the truth is not in him,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256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1 John chapter 2 verses 3 and 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4-3:2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١ یۆحەنا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4-3:2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اول یحنا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از این جا می‌دانیم او را می‌شناسیم که از احکامش اطاعت می‌کنیم.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آن که می‌گوید او را می‌شناسد، امّا از احکامش اطاعت نمی‌کند، دروغگوست و راستی در او جایی ندارد.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693912" y="3861684"/>
            <a:ext cx="7976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بەمەدا دەزانین کە ئەومان ناسیوە، ئەگەر کار بە ڕاسپاردەکانی بکەین.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ئەوەی دەڵێت: «ناسیومە» بەڵام ڕاسپاردەکانی بەجێناگەیەنێت، ئەوا درۆزنە و ڕاستی لەودا نییە.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7271500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And by this we know that we have come to know him, if we keep his commandments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. Whoever says I know him but does not keep his commandments is a liar, and the truth is not in him,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256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1 John chapter 2 verses 3 and 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4-3:2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١ یۆحەنا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4-3:2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اول یحنا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از این جا می‌دانیم او را می‌شناسیم که از احکامش اطاعت می‌کنیم.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آن که می‌گوید او را می‌شناسد، امّا از احکامش اطاعت نمی‌کند، دروغگوست و راستی در او جایی ندارد.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693912" y="3861684"/>
            <a:ext cx="7976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بەمەدا دەزانین کە ئەومان ناسیوە، ئەگەر کار بە ڕاسپاردەکانی بکەین.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ئەوەی دەڵێت: «ناسیومە» بەڵام ڕاسپاردەکانی بەجێناگەیەنێت، ئەوا درۆزنە و ڕاستی لەودا نییە.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0972845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And by this we know that we have come to know him, if we keep his commandments. Whoever says I know him but does not keep his commandments is a liar,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the truth is not in him,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256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1 John chapter 2 verses 3 and 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4-3:2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١ یۆحەنا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4-3:2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اول یحنا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از این جا می‌دانیم او را می‌شناسیم که از احکامش اطاعت می‌کنیم.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آن که می‌گوید او را می‌شناسد، امّا از احکامش اطاعت نمی‌کند، دروغگوست و راستی در او جایی ندارد.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693912" y="3861684"/>
            <a:ext cx="7976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بەمەدا دەزانین کە ئەومان ناسیوە، ئەگەر کار بە ڕاسپاردەکانی بکەین.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ئەوەی دەڵێت: «ناسیومە» بەڵام ڕاسپاردەکانی بەجێناگەیەنێت، ئەوا درۆزنە و ڕاستی لەودا نییە.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3791319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And by this we know that we have come to know him, if we keep his commandments. Whoever says I know him but does not keep his commandments is a liar, and the truth is not in him,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256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1 John chapter 2 verses 3 and 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4-3:2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١ یۆحەنا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4-3:2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اول یحنا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از این جا می‌دانیم او را می‌شناسیم که از احکامش اطاعت می‌کنیم.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آن که می‌گوید او را می‌شناسد، امّا از احکامش اطاعت نمی‌کند، دروغگوست و راستی در او جایی ندارد.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693912" y="3861684"/>
            <a:ext cx="7976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بەمەدا دەزانین کە ئەومان ناسیوە، ئەگەر کار بە ڕاسپاردەکانی بکەین.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ئەوەی دەڵێت: «ناسیومە» بەڵام ڕاسپاردەکانی بەجێناگەیەنێت، ئەوا درۆزنە و ڕاستی لەودا نییە.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7664109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931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Revelation chapter 14 verse 12</a:t>
            </a:r>
            <a:endParaRPr lang="en-GB" sz="2400" b="1" dirty="0">
              <a:solidFill>
                <a:srgbClr val="000000"/>
              </a:solidFill>
              <a:latin typeface="Chalkboard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4-3:2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ئاشکراکردن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4-3:14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مکاشفه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5260423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Here is a call for the endurance of the saints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, those who keep the commandments of God and their faith in Jesus.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931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Revelation chapter 14 verse 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4-3:2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ئاشکراکردن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4-3:14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مکاشفه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این پایداری مقدسین را می‌طلبد که احکام خدا و ایمان به عیسی را حفظ می‌کنند.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693912" y="3861684"/>
            <a:ext cx="7976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ئەمە بانگەوازە بۆ دانبەخۆداگرتنی گەلی پیرۆزی خودا کە ڕاسپاردەکانی خودا بەجێدەگەیەنن و باوەڕی عیسا دەپارێزن.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4163743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Here is a call for the endurance of the saints, those who keep the commandments of God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their faith in Jesus.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931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Revelation chapter 14 verse 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4-3:2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ئاشکراکردن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4-3:14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مکاشفه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این پایداری مقدسین را می‌طلبد که احکام خدا و ایمان به عیسی را حفظ می‌کنند.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693912" y="3861684"/>
            <a:ext cx="7976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ئەمە بانگەوازە بۆ دانبەخۆداگرتنی گەلی پیرۆزی خودا کە ڕاسپاردەکانی خودا بەجێدەگەیەنن و باوەڕی عیسا دەپارێزن.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122124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Here is a call for the endurance of the saints, those who keep the commandments of God and their faith in Jesus.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931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Revelation chapter 14 verse 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4-3:2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ئاشکراکردن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4-3:14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مکاشفه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این پایداری مقدسین را می‌طلبد که احکام خدا و ایمان به عیسی را حفظ می‌کنند.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693912" y="3861684"/>
            <a:ext cx="7976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ئەمە بانگەوازە بۆ دانبەخۆداگرتنی گەلی پیرۆزی خودا کە ڕاسپاردەکانی خودا بەجێدەگەیەنن و باوەڕی عیسا دەپارێزن.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7375549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Here is a call for the endurance of the saints, those who keep the commandments of God and their faith in Jesus.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931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Revelation chapter 14 verse 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4-3:2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ئاشکراکردن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4-3:14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مکاشفه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این پایداری مقدسین را می‌طلبد که احکام خدا و ایمان به عیسی را حفظ می‌کنند.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693912" y="3861684"/>
            <a:ext cx="7976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ئەمە بانگەوازە بۆ دانبەخۆداگرتنی گەلی پیرۆزی خودا کە ڕاسپاردەکانی خودا بەجێدەگەیەنن و باوەڕی عیسا دەپارێزن.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522031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3387-6EB0-1F52-DE47-0E83F1A6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1594C49-C221-CEF3-C4E5-0395956BA1C7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457200" y="1203598"/>
            <a:ext cx="822960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Verses that tell us God is our creator</a:t>
            </a:r>
          </a:p>
          <a:p>
            <a:pPr marL="0" lvl="0" indent="0">
              <a:buClrTx/>
              <a:buNone/>
              <a:defRPr/>
            </a:pPr>
            <a:r>
              <a:rPr kumimoji="0" lang="fa-I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آیاتی که به ما می گوید خدا خالق ماستئەو ئایەتانەی پێمان دەڵێن خودا دروستکەرمانە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j-ea"/>
              <a:cs typeface="+mj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0979D98-DFB5-59B0-D1ED-E4526C534A58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EEFD26-8956-D3A5-B49A-A22217C593F7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5457413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3387-6EB0-1F52-DE47-0E83F1A6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1594C49-C221-CEF3-C4E5-0395956BA1C7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457200" y="1203598"/>
            <a:ext cx="822960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Verses that tell us about God’s Spirit</a:t>
            </a:r>
          </a:p>
          <a:p>
            <a:pPr marL="0" lvl="0" indent="0" algn="r">
              <a:buClrTx/>
              <a:buNone/>
              <a:defRPr/>
            </a:pPr>
            <a:r>
              <a:rPr kumimoji="0" lang="fa-I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آیاتی که در مورد روح خدا به ما می گوید</a:t>
            </a:r>
            <a:endParaRPr lang="en-GB" dirty="0">
              <a:solidFill>
                <a:srgbClr val="000000"/>
              </a:solidFill>
              <a:latin typeface="Chalkboard"/>
            </a:endParaRPr>
          </a:p>
          <a:p>
            <a:pPr marL="0" lvl="0" indent="0" algn="r">
              <a:buClrTx/>
              <a:buNone/>
              <a:defRPr/>
            </a:pPr>
            <a:r>
              <a:rPr kumimoji="0" lang="fa-I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ئەو ئایەتانەی کە باسی ڕۆحی خودامان بۆ دەکەن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j-ea"/>
              <a:cs typeface="+mj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0979D98-DFB5-59B0-D1ED-E4526C534A58}"/>
              </a:ext>
            </a:extLst>
          </p:cNvPr>
          <p:cNvSpPr txBox="1">
            <a:spLocks/>
          </p:cNvSpPr>
          <p:nvPr/>
        </p:nvSpPr>
        <p:spPr bwMode="auto">
          <a:xfrm>
            <a:off x="899592" y="123478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EEFD26-8956-D3A5-B49A-A22217C593F7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2683459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Job chapter 33 verse 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4:33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ئەیوب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4:33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ایوب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62970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The Spirit of God has made me,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the breath of the Almighty gives me life.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Job chapter 33 </a:t>
            </a:r>
            <a:r>
              <a:rPr lang="en-GB" sz="2400" b="1" dirty="0">
                <a:solidFill>
                  <a:srgbClr val="000000"/>
                </a:solidFill>
                <a:latin typeface="Chalkboard"/>
              </a:rPr>
              <a:t>verse 4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4:33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ئەیوب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4:33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ایوب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روحِ خدا مرا آفریده است، و نَفَسِ قادر مطلق مرا حیات می‌بخشد.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70231" y="3861684"/>
            <a:ext cx="7699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ڕۆحی خودا دروستی کردم، هەناسەی توانادارەکە ژیانی پێ بەخشیم.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60361292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The Spirit of God has made me, and the breath of the Almighty gives me life.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048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Job chapter 33 verse 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4:33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ئەیوب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4:33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ایوب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روحِ خدا مرا آفریده است، و نَفَسِ قادر مطلق مرا حیات می‌بخشد.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70231" y="3861684"/>
            <a:ext cx="7699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ڕۆحی خودا دروستی کردم، هەناسەی توانادارەکە ژیانی پێ بەخشیم.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5521448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60003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Job chapter 34 verses 14 and 15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15 &amp; 14:34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ئەیوب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15 &amp; 14:34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ایوب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9253320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If he should set his heart to it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gather to himself his spirit and his breath, all flesh would perish together, and man would return to dust.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60003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Job chapter 34 verses 14 and 15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15 &amp; 14:34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ئەیوب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15 &amp; 14:34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ایوب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اگر دل خود را بر آن نهد که روح و نَفَس خویش را نزد خود بازگیرد،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halkboard"/>
                <a:ea typeface="+mn-ea"/>
                <a:cs typeface="+mn-cs"/>
              </a:rPr>
              <a:t>تمامی بشر با هم هلاک خواهند شد، و آدمی به خاک باز خواهد گشت.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70231" y="3861684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ئەگەر بیخاتە دڵی خۆیەوە ڕۆح و هەناسەی بۆ خۆی کۆبکاتەوە،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هەموو مرۆڤ پێکەوە ڕۆح بەدەستەوە دەدەن و مرۆڤ بۆ خۆڵ دەگەڕێتەوە.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4480638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If he should set his heart to it and gather to himself his spirit and his breath,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all flesh would perish together, and man would return to dust.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60003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Job chapter 34 verses 14 and 15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15 &amp; 14:34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ئەیوب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15 &amp; 14:34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ایوب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اگر دل خود را بر آن نهد که روح و نَفَس خویش را نزد خود بازگیرد،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تمامی بشر با هم هلاک خواهند شد، و آدمی به خاک باز خواهد گشت.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70231" y="3861684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ئەگەر بیخاتە دڵی خۆیەوە ڕۆح و هەناسەی بۆ خۆی کۆبکاتەوە،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هەموو مرۆڤ پێکەوە ڕۆح بەدەستەوە دەدەن و مرۆڤ بۆ خۆڵ دەگەڕێتەوە.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6883710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If he should set his heart to it and gather to himself his spirit and his breath, all flesh would perish together,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man would return to dust.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60003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Job chapter 34 verses 14 and 15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15 &amp; 14:34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ئەیوب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15 &amp; 14:34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ایوب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اگر دل خود را بر آن نهد که روح و نَفَس خویش را نزد خود بازگیرد،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تمامی بشر با هم هلاک خواهند شد، و آدمی به خاک باز خواهد گشت.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70231" y="3861684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ئەگەر بیخاتە دڵی خۆیەوە ڕۆح و هەناسەی بۆ خۆی کۆبکاتەوە،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هەموو مرۆڤ پێکەوە ڕۆح بەدەستەوە دەدەن و مرۆڤ بۆ خۆڵ دەگەڕێتەوە.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65165517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79430" y="1521385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If he should set his heart to it and gather to himself his spirit and his breath, all flesh would perish together, and man would return to dust.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60003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Job chapter 34 verses 14 and 15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15 &amp; 14:34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ئەیوب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15 &amp; 14:34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ایوب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55576" y="2899093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اگر دل خود را بر آن نهد که روح و نَفَس خویش را نزد خود بازگیرد،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تمامی بشر با هم هلاک خواهند شد، و آدمی به خاک باز خواهد گشت.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70231" y="3861684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ئەگەر بیخاتە دڵی خۆیەوە ڕۆح و هەناسەی بۆ خۆی کۆبکاتەوە،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هەموو مرۆڤ پێکەوە ڕۆح بەدەستەوە دەدەن و مرۆڤ بۆ خۆڵ دەگەڕێتەوە.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56859391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44726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Luke chapter 1 verse 35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35:1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لۆقا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35:1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لوقا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530244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2288387" y="905307"/>
            <a:ext cx="3631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halkboard"/>
              </a:rPr>
              <a:t>          Psalm 33 verse 6</a:t>
            </a:r>
          </a:p>
          <a:p>
            <a:pPr algn="r"/>
            <a:r>
              <a:rPr lang="en-GB" sz="2400" b="1" dirty="0">
                <a:latin typeface="Chalkboard"/>
              </a:rPr>
              <a:t>6:33 </a:t>
            </a:r>
            <a:r>
              <a:rPr lang="fa-IR" sz="2400" b="1" dirty="0">
                <a:latin typeface="Chalkboard"/>
              </a:rPr>
              <a:t>زەبوورەکان</a:t>
            </a:r>
            <a:r>
              <a:rPr lang="en-GB" sz="2400" b="1" dirty="0">
                <a:latin typeface="Chalkboard"/>
              </a:rPr>
              <a:t>  6:33 </a:t>
            </a:r>
            <a:r>
              <a:rPr lang="fa-IR" sz="2400" b="1" dirty="0">
                <a:latin typeface="Chalkboard"/>
              </a:rPr>
              <a:t>مزامیر</a:t>
            </a:r>
            <a:r>
              <a:rPr lang="en-GB" sz="2400" b="1" dirty="0">
                <a:latin typeface="Chalkboard"/>
              </a:rPr>
              <a:t>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1281781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the angel answered her,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 Holy Spirit will come upon you, and the power of the Most High will overshadow you; therefore the child to be born will be called holy— the Son of God.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44726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Luke chapter 1 verse 35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35:1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لۆقا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35:1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لوقا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832645" y="3030419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فرشته پاسخ داد: «روح‌القدس بر تو خواهد آمد و قدرت خدای متعال بر تو سایه خواهد افکند. از این رو، آن مولودْ مقدّس و پسر خدا خوانده خواهد شد.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70231" y="3861684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فریشتەکە وەڵامی دایەوە: «ڕۆحی پیرۆز دێتە سەرت و هێزی خودای هەرەبەرز دەبێتە سایەی سەرت. لەبەر ئەوە ئەو پیرۆزەی لێت دەبێت بە کوڕی خودا ناودەبردرێت. 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38741375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the angel answered her, The Holy Spirit will come upon you,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the power of the Most High will overshadow you; therefore the child to be born will be called holy— the Son of God.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44726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Luke chapter 1 verse 35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35:1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لۆقا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35:1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لوقا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832645" y="3030419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فرشته پاسخ داد: «روح‌القدس بر تو خواهد آمد و قدرت خدای متعال بر تو سایه خواهد افکند. از این رو، آن مولودْ مقدّس و پسر خدا خوانده خواهد شد.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70231" y="3861684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فریشتەکە وەڵامی دایەوە: «ڕۆحی پیرۆز دێتە سەرت و هێزی خودای هەرەبەرز دەبێتە سایەی سەرت. لەبەر ئەوە ئەو پیرۆزەی لێت دەبێت بە کوڕی خودا ناودەبردرێت. 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77463221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the angel answered her, The Holy Spirit will come upon you, and the power of the Most High will overshadow you;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therefore the child to be born will be called holy— the Son of God.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44726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Luke chapter 1 verse 35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35:1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لۆقا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35:1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لوقا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832645" y="3030419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فرشته پاسخ داد: «روح‌القدس بر تو خواهد آمد و قدرت خدای متعال بر تو سایه خواهد افکند. از این رو، آن مولودْ مقدّس و پسر خدا خوانده خواهد شد.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70231" y="3861684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فریشتەکە وەڵامی دایەوە: «ڕۆحی پیرۆز دێتە سەرت و هێزی خودای هەرەبەرز دەبێتە سایەی سەرت. لەبەر ئەوە ئەو پیرۆزەی لێت دەبێت بە کوڕی خودا ناودەبردرێت. 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7188534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the angel answered her, The Holy Spirit will come upon you, and the power of the Most High will overshadow you; therefore the child to be born will be called holy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— the Son of God.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44726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Luke chapter 1 verse 35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35:1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لۆقا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35:1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لوقا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832645" y="3030419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فرشته پاسخ داد: «روح‌القدس بر تو خواهد آمد و قدرت خدای متعال بر تو سایه خواهد افکند. از این رو، آن مولودْ مقدّس و پسر خدا خوانده خواهد شد.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70231" y="3861684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فریشتەکە وەڵامی دایەوە: «ڕۆحی پیرۆز دێتە سەرت و هێزی خودای هەرەبەرز دەبێتە سایەی سەرت. لەبەر ئەوە ئەو پیرۆزەی لێت دەبێت بە کوڕی خودا ناودەبردرێت. 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74776750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the angel answered her, The Holy Spirit will come upon you, and the power of the Most High will overshadow you; therefore the child to be born will be called holy— the Son of God.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44726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Luke chapter 1 verse 35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35:1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لۆقا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35:1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لوقا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832645" y="3030419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فرشته پاسخ داد: «روح‌القدس بر تو خواهد آمد و قدرت خدای متعال بر تو سایه خواهد افکند. از این رو، آن مولودْ مقدّس و پسر خدا خوانده خواهد شد.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70231" y="3861684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فریشتەکە وەڵامی دایەوە: «ڕۆحی پیرۆز دێتە سەرت و هێزی خودای هەرەبەرز دەبێتە سایەی سەرت. لەبەر ئەوە ئەو پیرۆزەی لێت دەبێت بە کوڕی خودا ناودەبردرێت. 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49822637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3387-6EB0-1F52-DE47-0E83F1A6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65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1594C49-C221-CEF3-C4E5-0395956BA1C7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462372" y="1563638"/>
            <a:ext cx="821925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Verses that tell us wisdom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comes from God</a:t>
            </a:r>
          </a:p>
          <a:p>
            <a:pPr marL="0" lvl="0" indent="0" algn="r">
              <a:buClrTx/>
              <a:buNone/>
              <a:defRPr/>
            </a:pPr>
            <a:r>
              <a:rPr kumimoji="0" lang="fa-I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آیاتی که به ما می گوید حکمت از جانب خدا آمده است</a:t>
            </a:r>
            <a:endParaRPr lang="en-GB" dirty="0">
              <a:solidFill>
                <a:srgbClr val="000000"/>
              </a:solidFill>
              <a:latin typeface="Chalkboard"/>
            </a:endParaRPr>
          </a:p>
          <a:p>
            <a:pPr marL="0" lvl="0" indent="0" algn="r">
              <a:buClrTx/>
              <a:buNone/>
              <a:defRPr/>
            </a:pPr>
            <a:r>
              <a:rPr kumimoji="0" lang="fa-I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ئەو ئایەتانەی کە حیکمەتمان پێ دەڵێن</a:t>
            </a:r>
          </a:p>
          <a:p>
            <a:pPr marL="0" lvl="0" indent="0" algn="r">
              <a:buClrTx/>
              <a:buNone/>
              <a:defRPr/>
            </a:pPr>
            <a:r>
              <a:rPr kumimoji="0" lang="fa-I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لە خوداوە دێت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j-ea"/>
              <a:cs typeface="+mj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0979D98-DFB5-59B0-D1ED-E4526C534A58}"/>
              </a:ext>
            </a:extLst>
          </p:cNvPr>
          <p:cNvSpPr txBox="1">
            <a:spLocks/>
          </p:cNvSpPr>
          <p:nvPr/>
        </p:nvSpPr>
        <p:spPr bwMode="auto">
          <a:xfrm>
            <a:off x="899592" y="123478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EEFD26-8956-D3A5-B49A-A22217C593F7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408504725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6332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Proverbs chapter 2 verse 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6:2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پەندەکانی سلێمان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6:2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امثال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13485520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67056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For the Lord gives wisdom;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from his mouth come knowledge and understanding;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6332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Proverbs chapter 2 verse 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6:2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پەندەکانی سلێمان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6:2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امثال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832645" y="3030419"/>
            <a:ext cx="7837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زیرا خداوند است که حکمت می‌بخشد و از دهان اوست که دانش و فهم بیرون می‌آید.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62709" y="3855126"/>
            <a:ext cx="7699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چونکە یەزدان دانایی دەبەخشێت، زانیاری و تێگەیشتنیش لە دەمی ئەوە.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9412775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67056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For the Lord gives wisdom; from his mouth come knowledge and understanding;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6332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Proverbs chapter 2 verse 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6:2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پەندەکانی سلێمان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6:2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امثال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832645" y="3030419"/>
            <a:ext cx="7837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زیرا خداوند است که حکمت می‌بخشد و از دهان اوست که دانش و فهم بیرون می‌آید.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62709" y="3855126"/>
            <a:ext cx="7699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چونکە یەزدان دانایی دەبەخشێت، زانیاری و تێگەیشتنیش لە دەمی ئەوە.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01801808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944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Proverbs chapter 9 verse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10:9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پەندەکانی سلێمان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10:9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امثال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867366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14388" y="190401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By the word of the Lord the heavens were made,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by the breath of his mouth all their host.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2288387" y="905307"/>
            <a:ext cx="3631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Psalm 33 verse 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6:33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زەبوورەکان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6:33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مزامیر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1079430" y="2895712"/>
            <a:ext cx="7236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به کلام خداوند آسمانها ساخته شد، و همۀ لشکر آنها، به دَمِ دهان او.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688604" y="3685405"/>
            <a:ext cx="7699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بە فەرمانی یەزدان ئاسمان دروستکرا، بە هەناسەی دەمی هەموو ئەستێرەکانی ئاسمان.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85316063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 fear of the Lord is the beginning of wisdom,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the knowledge of the Holy One is insight.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944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Proverbs chapter 9 verse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10:9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پەندەکانی سلێمان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10:9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امثال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832645" y="3030419"/>
            <a:ext cx="7837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ترس خداوند آغاز حکمت است، و شناخت آن قدوس، بصیرت.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70231" y="3861684"/>
            <a:ext cx="7699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لەخواترسی سەرەتای داناییە، ناسینی خودای پیرۆزیش تێگەیشتنە،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70946066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 fear of the Lord is the beginning of wisdom, and the knowledge of the Holy One is insight.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944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Proverbs chapter 9 verse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10:9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پەندەکانی سلێمان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10:9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امثال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832645" y="3030419"/>
            <a:ext cx="7837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ترس خداوند آغاز حکمت است، و شناخت آن قدوس، بصیرت.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70231" y="3861684"/>
            <a:ext cx="7699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لەخواترسی سەرەتای داناییە، ناسینی خودای پیرۆزیش تێگەیشتنە،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26101411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2196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Psalm 104 verse 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24:104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زەبوورەکان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24:104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مزامیر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88365449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O Lord, how manifold are your works!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In wisdom have you made them all; the earth is full of your creatures.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2196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Psalm 104 verse 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24:104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زەبوورەکان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24:104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مزامیر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832645" y="3030419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ای خداوند، کارهای تو چه بسیار است! آنها را جملگی به حکمت خویش به عمل آورده‌ای! زمین از مخلوقات تو آکنده است!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70231" y="3861684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ئەی یەزدان، کردەوەکانت چەندە زۆرن! هەموویت بە دانایی دروستکردووە، زەوی پڕە لە دەستکردی تۆ.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51344876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O Lord, how manifold are your works! In wisdom have you made them all;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 earth is full of your creatures.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2196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Psalm 104 verse 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24:104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زەبوورەکان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24:104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مزامیر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832645" y="3030419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ای خداوند، کارهای تو چه بسیار است! آنها را جملگی به حکمت خویش به عمل آورده‌ای! زمین از مخلوقات تو آکنده است!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70231" y="3861684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ئەی یەزدان، کردەوەکانت چەندە زۆرن! هەموویت بە دانایی دروستکردووە، زەوی پڕە لە دەستکردی تۆ.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58994077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O Lord, how manifold are your works! In wisdom have you made them all; the earth is full of your creatures.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2196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Psalm 104 verse 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24:104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زەبوورەکان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24:104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مزامیر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832645" y="3030419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ای خداوند، کارهای تو چه بسیار است! آنها را جملگی به حکمت خویش به عمل آورده‌ای! زمین از مخلوقات تو آکنده است!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70231" y="3861684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ئەی یەزدان، کردەوەکانت چەندە زۆرن! هەموویت بە دانایی دروستکردووە، زەوی پڕە لە دەستکردی تۆ.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64243743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3387-6EB0-1F52-DE47-0E83F1A6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76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1594C49-C221-CEF3-C4E5-0395956BA1C7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202058" y="1541623"/>
            <a:ext cx="822960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Verses that tell us that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God hears our prayers</a:t>
            </a:r>
          </a:p>
          <a:p>
            <a:pPr marL="0" lvl="0" indent="0" algn="r">
              <a:buClrTx/>
              <a:buNone/>
              <a:defRPr/>
            </a:pPr>
            <a:r>
              <a:rPr kumimoji="0" lang="fa-I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آیاتی که به ما می گوید</a:t>
            </a: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 </a:t>
            </a:r>
            <a:endParaRPr kumimoji="0" lang="fa-IR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j-ea"/>
              <a:cs typeface="+mj-cs"/>
            </a:endParaRPr>
          </a:p>
          <a:p>
            <a:pPr marL="0" lvl="0" indent="0" algn="r">
              <a:buClrTx/>
              <a:buNone/>
              <a:defRPr/>
            </a:pPr>
            <a:r>
              <a:rPr kumimoji="0" lang="fa-I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خداوند دعای ما را می شنود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j-ea"/>
              <a:cs typeface="+mj-cs"/>
            </a:endParaRPr>
          </a:p>
          <a:p>
            <a:pPr marL="0" lvl="0" indent="0" algn="r">
              <a:buClrTx/>
              <a:buNone/>
              <a:defRPr/>
            </a:pPr>
            <a:r>
              <a:rPr kumimoji="0" lang="fa-I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ئەو ئایەتانەی کە ئەوەمان پێدەڵێن</a:t>
            </a:r>
          </a:p>
          <a:p>
            <a:pPr marL="0" lvl="0" indent="0" algn="r">
              <a:buClrTx/>
              <a:buNone/>
              <a:defRPr/>
            </a:pPr>
            <a:r>
              <a:rPr kumimoji="0" lang="fa-I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خودا گوێی لە دوعاکانمانە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j-ea"/>
              <a:cs typeface="+mj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0979D98-DFB5-59B0-D1ED-E4526C534A58}"/>
              </a:ext>
            </a:extLst>
          </p:cNvPr>
          <p:cNvSpPr txBox="1">
            <a:spLocks/>
          </p:cNvSpPr>
          <p:nvPr/>
        </p:nvSpPr>
        <p:spPr bwMode="auto">
          <a:xfrm>
            <a:off x="899592" y="123478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EEFD26-8956-D3A5-B49A-A22217C593F7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79086317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60789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         Psalm 86 verses 6 and 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7-6:86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زەبوورەکان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7-6:86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مزامیر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45407907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Give ear, O Lord, to my prayer;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listen to my plea for grace. In the day of my trouble I call upon you, for you answer me.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60789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         Psalm 86 verses 6 and 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7-6:86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زەبوورەکان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7-6:86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مزامیر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31024" y="2888199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خداوندا، به دعایم گوش فرا~ده؛ فریاد التماسم را بشنو!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در روز تنگی خود تو را می‌خوانم، زیرا که مرا مستجاب می‌کنی.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01438" y="3762301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ئەی یەزدان، گوێ لە نوێژم بگرە، گوێ لە پاڕانەوەم بگرە. 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لە ڕۆژی تەنگانەدا هاوار بۆ تۆ دەهێنم، چونکە بە هاوارمەوە دێیت.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408406736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Give ear, O Lord, to my prayer; listen to my plea for grace.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In the day of my trouble I call upon you, for you answer me.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60789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         Psalm 86 verses 6 and 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7-6:86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زەبوورەکان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7-6:86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مزامیر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31024" y="2888199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خداوندا، به دعایم گوش فرا~ده؛ فریاد التماسم را بشنو!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در روز تنگی خود تو را می‌خوانم، زیرا که مرا مستجاب می‌کنی.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01438" y="3762301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ئەی یەزدان، گوێ لە نوێژم بگرە، گوێ لە پاڕانەوەم بگرە. 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لە ڕۆژی تەنگانەدا هاوار بۆ تۆ دەهێنم، چونکە بە هاوارمەوە دێیت.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927603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014388" y="190401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By the word of the Lord the heavens were made, and by the breath of his mouth all their host.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2288387" y="905307"/>
            <a:ext cx="3631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Psalm 33 verse 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6:33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زەبوورەکان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6:33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مزامیر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1079430" y="2895712"/>
            <a:ext cx="7236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به کلام خداوند آسمانها ساخته شد، و همۀ لشکر آنها، به دَمِ دهان او.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688604" y="3685405"/>
            <a:ext cx="7699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بە فەرمانی یەزدان ئاسمان دروستکرا، بە هەناسەی دەمی هەموو ئەستێرەکانی ئاسمان.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80455857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Give ear, O Lord, to my prayer; listen to my plea for grace. In the day of my trouble I call upon you,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for you answer me.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60789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         Psalm 86 verses 6 and 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7-6:86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زەبوورەکان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7-6:86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مزامیر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31024" y="2888199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خداوندا، به دعایم گوش فرا~ده؛ فریاد التماسم را بشنو!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در روز تنگی خود تو را می‌خوانم، زیرا که مرا مستجاب می‌کنی.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01438" y="3762301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ئەی یەزدان، گوێ لە نوێژم بگرە، گوێ لە پاڕانەوەم بگرە. 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لە ڕۆژی تەنگانەدا هاوار بۆ تۆ دەهێنم، چونکە بە هاوارمەوە دێیت.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6029783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Give ear, O Lord, to my prayer; listen to my plea for grace. In the day of my trouble I call upon you, for you answer me.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60789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         Psalm 86 verses 6 and 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7-6:86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زەبوورەکان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7-6:86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مزامیر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31024" y="2888199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خداوندا، به دعایم گوش فرا~ده؛ فریاد التماسم را بشنو!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در روز تنگی خود تو را می‌خوانم، زیرا که مرا مستجاب می‌کنی.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01438" y="3762301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ئەی یەزدان، گوێ لە نوێژم بگرە، گوێ لە پاڕانەوەم بگرە. 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لە ڕۆژی تەنگانەدا هاوار بۆ تۆ دەهێنم، چونکە بە هاوارمەوە دێیت.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08393103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217310" y="770694"/>
            <a:ext cx="53287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Jeremiah chapter 29 verse 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12:29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یه‌رمیا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12:29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ارمیا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00080773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36143" y="1733433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Then you will call upon me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come and pray to me, and I will hear you.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217310" y="770694"/>
            <a:ext cx="53287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Jeremiah chapter 29 verse 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12:29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یه‌رمیا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12:29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ارمیا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31024" y="2888199"/>
            <a:ext cx="7837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آنگاه که مرا بخوانید و آمده، نزد من دعا کنید، شما را اجابت خواهم کرد.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01438" y="3762301"/>
            <a:ext cx="7699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«جا لێم دەپاڕێنەوە و دێن و نوێژم بۆ دەکەن، منیش گوێتان لێ دەگرم.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78615495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36143" y="1733433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Then you will call upon me and come and pray to me,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I will hear you.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217310" y="770694"/>
            <a:ext cx="53287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Jeremiah chapter 29 verse 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12:29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یه‌رمیا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12:29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ارمیا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31024" y="2888199"/>
            <a:ext cx="7837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آنگاه که مرا بخوانید و آمده، نزد من دعا کنید، شما را اجابت خواهم کرد.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01438" y="3762301"/>
            <a:ext cx="7699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«جا لێم دەپاڕێنەوە و دێن و نوێژم بۆ دەکەن، منیش گوێتان لێ دەگرم.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7513359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36143" y="1733433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Then you will call upon me and come and pray to me, and I will hear you.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217310" y="770694"/>
            <a:ext cx="53287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Jeremiah chapter 29 verse 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12:29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یه‌رمیا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12:29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ارمیا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731024" y="2888199"/>
            <a:ext cx="7837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آنگاه که مرا بخوانید و آمده، نزد من دعا کنید، شما را اجابت خواهم کرد.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01438" y="3762301"/>
            <a:ext cx="7699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«جا لێم دەپاڕێنەوە و دێن و نوێژم بۆ دەکەن، منیش گوێتان لێ دەگرم.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08014101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4745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1 John chapter 5 verse 14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14:5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١ یۆحەنا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14:5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اول یحنا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9915823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this is the confidence that we have toward him,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that if we ask anything according to his will he hears us.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4745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1 John chapter 5 verse 14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14:5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١ یۆحەنا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14:5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اول یحنا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832645" y="3030419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این است اطمینانی که در حضور او داریم که هر گاه چیزی بر طبق ارادۀ وی درخواست کنیم، ما را می‌شنود.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01438" y="3762301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ئەمەش ئەو متمانەیە کە بەومان هەیە، ئەگەر بەگوێرەی ویستی ئەو داوای هەر شتێک بکەین، گوێمان لێ دەگرێت.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71981592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this is the confidence that we have toward him, that if we ask anything according to his will he hears us.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4745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1 John chapter 5 verse 14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14:5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١ یۆحەنا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14:5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اول یحنا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832645" y="3030419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این است اطمینانی که در حضور او داریم که هر گاه چیزی بر طبق ارادۀ وی درخواست کنیم، ما را می‌شنود.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01438" y="3762301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ئەمەش ئەو متمانەیە کە بەومان هەیە، ئەگەر بەگوێرەی ویستی ئەو داوای هەر شتێک بکەین، گوێمان لێ دەگرێت.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77409840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this is the confidence that we have toward him, that if we ask anything according to his will he hears us.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4745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1 John chapter 5 verse 14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14:5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١ یۆحەنا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14:5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اول یحنا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832645" y="3030419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این است اطمینانی که در حضور او داریم که هر گاه چیزی بر طبق ارادۀ وی درخواست کنیم، ما را می‌شنود.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01438" y="3762301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ئەمەش ئەو متمانەیە کە بەومان هەیە، ئەگەر بەگوێرەی ویستی ئەو داوای هەر شتێک بکەین، گوێمان لێ دەگرێت.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479509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2195736" y="746000"/>
            <a:ext cx="4182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Isaiah chapter 45 verse 18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18:45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ئیشایا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18:45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اشعیا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26E5F3-D321-25FB-9E1A-1A67D6AA7EE9}"/>
              </a:ext>
            </a:extLst>
          </p:cNvPr>
          <p:cNvSpPr txBox="1"/>
          <p:nvPr/>
        </p:nvSpPr>
        <p:spPr>
          <a:xfrm>
            <a:off x="6165240" y="368195"/>
            <a:ext cx="2645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halkboard"/>
              </a:rPr>
              <a:t>- God the Creator</a:t>
            </a:r>
          </a:p>
        </p:txBody>
      </p:sp>
    </p:spTree>
    <p:extLst>
      <p:ext uri="{BB962C8B-B14F-4D97-AF65-F5344CB8AC3E}">
        <p14:creationId xmlns:p14="http://schemas.microsoft.com/office/powerpoint/2010/main" val="161320289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2357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 John chapter 14 verse 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23:14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یۆحەنا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23:14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یوحنا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13773114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Jesus answered him, If anyone loves me,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he will keep my word, and my Father will love him, and we will come to him and make our home with him.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2357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 John chapter 14 verse 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23:14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یۆحەنا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23:14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یوحنا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832645" y="3030419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عیسی پاسخ داد: «اگر کسی مرا دوست بدارد، کلام مرا نگاه خواهد داشت، و پدرم او را دوست خواهد داشت، و ما نزد او خواهیم آمد و با او مسکن خواهیم گزید.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01438" y="3762301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عیسا وەڵامی دایەوە: «ئەوەی منی خۆشبوێ کار بە وتەکانم دەکات، باوکیشم خۆشی دەوێت و من و باوک دێینە لای و لەلای ئەویش نیشتەجێ دەبین.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30182484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Jesus answered him, If anyone loves me, he will keep my word, and my Father will love him,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we will come to him and make our home with him.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2357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 John chapter 14 verse 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23:14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یۆحەنا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23:14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یوحنا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832645" y="3030419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عیسی پاسخ داد: «اگر کسی مرا دوست بدارد، کلام مرا نگاه خواهد داشت، و پدرم او را دوست خواهد داشت، و ما نزد او خواهیم آمد و با او مسکن خواهیم گزید.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01438" y="3762301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عیسا وەڵامی دایەوە: «ئەوەی منی خۆشبوێ کار بە وتەکانم دەکات، باوکیشم خۆشی دەوێت و من و باوک دێینە لای و لەلای ئەویش نیشتەجێ دەبین.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26621773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Jesus answered him, If anyone loves me, he will keep my word, and my Father will love him, and we will come to him and make our home with him.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2357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 John chapter 14 verse 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23:14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یۆحەنا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23:14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یوحنا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832645" y="3030419"/>
            <a:ext cx="78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عیسی پاسخ داد: «اگر کسی مرا دوست بدارد، کلام مرا نگاه خواهد داشت، و پدرم او را دوست خواهد داشت، و ما نزد او خواهیم آمد و با او مسکن خواهیم گزید.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01438" y="3762301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عیسا وەڵامی دایەوە: «ئەوەی منی خۆشبوێ کار بە وتەکانم دەکات، باوکیشم خۆشی دەوێت و من و باوک دێینە لای و لەلای ئەویش نیشتەجێ دەبین.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42330540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5787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 Psalm 34 verse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1:34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زەبوورەکان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مزامیر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29569251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I will bless the Lord at all times;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his praise shall continually be in my mouth.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5787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 Psalm 34 verse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1:34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زەبوورەکان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مزامیر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832645" y="3030419"/>
            <a:ext cx="7837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خداوند را در همه وقت متبارک خواهم خواند؛ ستایش وی همواره بر زبان من خواهد بود.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01438" y="3762301"/>
            <a:ext cx="7699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هەموو کاتێک ستایشی یەزدان دەکەم، هەمیشە ستایشی ئەو لەسەر لێوەکانمە.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239488920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I will bless the Lord at all times; his praise shall continually be in my mouth.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5787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 Psalm 34 verse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1:34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زەبوورەکان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1:34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مزامیر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832645" y="3030419"/>
            <a:ext cx="7837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خداوند را در همه وقت متبارک خواهم خواند؛ ستایش وی همواره بر زبان من خواهد بود.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01438" y="3762301"/>
            <a:ext cx="7699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هەموو کاتێک ستایشی یەزدان دەکەم، هەمیشە ستایشی ئەو لەسەر لێوەکانمە.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72413131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925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 Psalm 145 verse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17:145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زەبوورەکان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17:145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مزامیر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36151718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The Lord is righteous in all his ways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and kind in all his works.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925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 Psalm 145 verse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17:145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زەبوورەکان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17:145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مزامیر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832645" y="3030419"/>
            <a:ext cx="7837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خداوند عادل است در همۀ راههای خود، و پر از محبت، در همۀ کارهای خویش.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01438" y="3762301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dirty="0"/>
              <a:t>یەزدان لە هەموو ڕێگاکانی ڕاستودروستە، خۆشەویستییەکەی بۆ هەموو ئەوانەیە کە دروستی کردوون.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10695238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30" y="327700"/>
            <a:ext cx="692040" cy="54265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962709" y="1553441"/>
            <a:ext cx="7374036" cy="8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The Lord is righteous in all his ways and kind in all his works.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520B5-213A-4CB4-BF22-D563061A53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D9DBEE-297A-5F16-1231-6921F83170E6}"/>
              </a:ext>
            </a:extLst>
          </p:cNvPr>
          <p:cNvSpPr txBox="1">
            <a:spLocks/>
          </p:cNvSpPr>
          <p:nvPr/>
        </p:nvSpPr>
        <p:spPr bwMode="auto">
          <a:xfrm>
            <a:off x="899592" y="94972"/>
            <a:ext cx="64087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j-ea"/>
                <a:cs typeface="+mj-cs"/>
              </a:rPr>
              <a:t>Practise reading key Bible verses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C03B6-8959-9C30-CE24-C3D4409DFF42}"/>
              </a:ext>
            </a:extLst>
          </p:cNvPr>
          <p:cNvSpPr txBox="1"/>
          <p:nvPr/>
        </p:nvSpPr>
        <p:spPr>
          <a:xfrm>
            <a:off x="1619672" y="738043"/>
            <a:ext cx="5925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       Psalm 145 verse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    17:145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زەبوورەکان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17:145 </a:t>
            </a: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مزامیر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7EB3-B65B-F2E8-110C-59160EFCA58A}"/>
              </a:ext>
            </a:extLst>
          </p:cNvPr>
          <p:cNvSpPr txBox="1"/>
          <p:nvPr/>
        </p:nvSpPr>
        <p:spPr>
          <a:xfrm>
            <a:off x="832645" y="3030419"/>
            <a:ext cx="7837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خداوند عادل است در همۀ راههای خود، و پر از محبت، در همۀ کارهای خویش.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1E426C-2D2C-F171-D8A8-EA8D8C5B179F}"/>
              </a:ext>
            </a:extLst>
          </p:cNvPr>
          <p:cNvSpPr txBox="1"/>
          <p:nvPr/>
        </p:nvSpPr>
        <p:spPr>
          <a:xfrm>
            <a:off x="901438" y="3762301"/>
            <a:ext cx="769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یەزدان لە هەموو ڕێگاکانی ڕاستودروستە، خۆشەویستییەکەی بۆ هەموو ئەوانەیە کە دروستی کردوون.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16770-4A9B-FD57-A575-5D50CAA7FB6E}"/>
              </a:ext>
            </a:extLst>
          </p:cNvPr>
          <p:cNvSpPr txBox="1"/>
          <p:nvPr/>
        </p:nvSpPr>
        <p:spPr>
          <a:xfrm>
            <a:off x="7884368" y="4719161"/>
            <a:ext cx="565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Rev 1 </a:t>
            </a:r>
          </a:p>
        </p:txBody>
      </p:sp>
    </p:spTree>
    <p:extLst>
      <p:ext uri="{BB962C8B-B14F-4D97-AF65-F5344CB8AC3E}">
        <p14:creationId xmlns:p14="http://schemas.microsoft.com/office/powerpoint/2010/main" val="1109947443"/>
      </p:ext>
    </p:extLst>
  </p:cSld>
  <p:clrMapOvr>
    <a:masterClrMapping/>
  </p:clrMapOvr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9420</TotalTime>
  <Words>10165</Words>
  <Application>Microsoft Office PowerPoint</Application>
  <PresentationFormat>On-screen Show (16:9)</PresentationFormat>
  <Paragraphs>929</Paragraphs>
  <Slides>101</Slides>
  <Notes>95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7" baseType="lpstr">
      <vt:lpstr>굴림</vt:lpstr>
      <vt:lpstr>Calibri</vt:lpstr>
      <vt:lpstr>Candara</vt:lpstr>
      <vt:lpstr>Century Gothic</vt:lpstr>
      <vt:lpstr>Chalkboard</vt:lpstr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 Cave</cp:lastModifiedBy>
  <cp:revision>387</cp:revision>
  <cp:lastPrinted>2022-06-17T17:24:50Z</cp:lastPrinted>
  <dcterms:created xsi:type="dcterms:W3CDTF">2020-04-16T13:12:45Z</dcterms:created>
  <dcterms:modified xsi:type="dcterms:W3CDTF">2024-02-06T17:18:15Z</dcterms:modified>
</cp:coreProperties>
</file>